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0"/>
  </p:notesMasterIdLst>
  <p:handoutMasterIdLst>
    <p:handoutMasterId r:id="rId51"/>
  </p:handoutMasterIdLst>
  <p:sldIdLst>
    <p:sldId id="382" r:id="rId2"/>
    <p:sldId id="431" r:id="rId3"/>
    <p:sldId id="432" r:id="rId4"/>
    <p:sldId id="353" r:id="rId5"/>
    <p:sldId id="466" r:id="rId6"/>
    <p:sldId id="385" r:id="rId7"/>
    <p:sldId id="465" r:id="rId8"/>
    <p:sldId id="386" r:id="rId9"/>
    <p:sldId id="464" r:id="rId10"/>
    <p:sldId id="389" r:id="rId11"/>
    <p:sldId id="390" r:id="rId12"/>
    <p:sldId id="433" r:id="rId13"/>
    <p:sldId id="434" r:id="rId14"/>
    <p:sldId id="435" r:id="rId15"/>
    <p:sldId id="436" r:id="rId16"/>
    <p:sldId id="437" r:id="rId17"/>
    <p:sldId id="397" r:id="rId18"/>
    <p:sldId id="438" r:id="rId19"/>
    <p:sldId id="439" r:id="rId20"/>
    <p:sldId id="467" r:id="rId21"/>
    <p:sldId id="447" r:id="rId22"/>
    <p:sldId id="448" r:id="rId23"/>
    <p:sldId id="445" r:id="rId24"/>
    <p:sldId id="446" r:id="rId25"/>
    <p:sldId id="444" r:id="rId26"/>
    <p:sldId id="468" r:id="rId27"/>
    <p:sldId id="449" r:id="rId28"/>
    <p:sldId id="403" r:id="rId29"/>
    <p:sldId id="420" r:id="rId30"/>
    <p:sldId id="450" r:id="rId31"/>
    <p:sldId id="452" r:id="rId32"/>
    <p:sldId id="469" r:id="rId33"/>
    <p:sldId id="454" r:id="rId34"/>
    <p:sldId id="453" r:id="rId35"/>
    <p:sldId id="455" r:id="rId36"/>
    <p:sldId id="457" r:id="rId37"/>
    <p:sldId id="458" r:id="rId38"/>
    <p:sldId id="459" r:id="rId39"/>
    <p:sldId id="460" r:id="rId40"/>
    <p:sldId id="463" r:id="rId41"/>
    <p:sldId id="470" r:id="rId42"/>
    <p:sldId id="462" r:id="rId43"/>
    <p:sldId id="381" r:id="rId44"/>
    <p:sldId id="430" r:id="rId45"/>
    <p:sldId id="306" r:id="rId46"/>
    <p:sldId id="425" r:id="rId47"/>
    <p:sldId id="424" r:id="rId48"/>
    <p:sldId id="423" r:id="rId49"/>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7D3D0"/>
  </p:clrMru>
  <p:extLst>
    <p:ext uri="{E76CE94A-603C-4142-B9EB-6D1370010A27}">
      <p14:discardImageEditData xmlns:p14="http://schemas.microsoft.com/office/powerpoint/2010/main" val="1"/>
    </p:ext>
    <p:ext uri="{D31A062A-798A-4329-ABDD-BBA856620510}">
      <p14:defaultImageDpi xmlns:p14="http://schemas.microsoft.com/office/powerpoint/2010/main" val="96"/>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Style moyen 2 - Accentuation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409" autoAdjust="0"/>
    <p:restoredTop sz="81235" autoAdjust="0"/>
  </p:normalViewPr>
  <p:slideViewPr>
    <p:cSldViewPr snapToObjects="1" showGuides="1">
      <p:cViewPr varScale="1">
        <p:scale>
          <a:sx n="60" d="100"/>
          <a:sy n="60" d="100"/>
        </p:scale>
        <p:origin x="892" y="28"/>
      </p:cViewPr>
      <p:guideLst>
        <p:guide orient="horz" pos="2160"/>
        <p:guide pos="3840"/>
      </p:guideLst>
    </p:cSldViewPr>
  </p:slideViewPr>
  <p:outlineViewPr>
    <p:cViewPr>
      <p:scale>
        <a:sx n="33" d="100"/>
        <a:sy n="33" d="100"/>
      </p:scale>
      <p:origin x="0" y="-7128"/>
    </p:cViewPr>
  </p:outlineViewPr>
  <p:notesTextViewPr>
    <p:cViewPr>
      <p:scale>
        <a:sx n="1" d="1"/>
        <a:sy n="1" d="1"/>
      </p:scale>
      <p:origin x="0" y="0"/>
    </p:cViewPr>
  </p:notesTextViewPr>
  <p:sorterViewPr>
    <p:cViewPr>
      <p:scale>
        <a:sx n="100" d="100"/>
        <a:sy n="100" d="100"/>
      </p:scale>
      <p:origin x="0" y="-16266"/>
    </p:cViewPr>
  </p:sorterViewPr>
  <p:notesViewPr>
    <p:cSldViewPr snapToObjects="1">
      <p:cViewPr varScale="1">
        <p:scale>
          <a:sx n="84" d="100"/>
          <a:sy n="84" d="100"/>
        </p:scale>
        <p:origin x="2862" y="9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microsoft.com/office/2016/11/relationships/changesInfo" Target="changesInfos/changesInfo1.xml"/><Relationship Id="rId8" Type="http://schemas.openxmlformats.org/officeDocument/2006/relationships/slide" Target="slides/slide7.xml"/><Relationship Id="rId51" Type="http://schemas.openxmlformats.org/officeDocument/2006/relationships/handoutMaster" Target="handoutMasters/handout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lsabil GUZANI" userId="3ba87d7d-c9f5-47a3-be5b-384d2e671f73" providerId="ADAL" clId="{C50B88AE-25F3-4C9E-9362-CC3A094E13D9}"/>
    <pc:docChg chg="modSld">
      <pc:chgData name="Salsabil GUZANI" userId="3ba87d7d-c9f5-47a3-be5b-384d2e671f73" providerId="ADAL" clId="{C50B88AE-25F3-4C9E-9362-CC3A094E13D9}" dt="2025-05-29T09:21:41.767" v="2"/>
      <pc:docMkLst>
        <pc:docMk/>
      </pc:docMkLst>
      <pc:sldChg chg="addSp modSp mod">
        <pc:chgData name="Salsabil GUZANI" userId="3ba87d7d-c9f5-47a3-be5b-384d2e671f73" providerId="ADAL" clId="{C50B88AE-25F3-4C9E-9362-CC3A094E13D9}" dt="2025-05-29T09:21:41.767" v="2"/>
        <pc:sldMkLst>
          <pc:docMk/>
          <pc:sldMk cId="2587517984" sldId="382"/>
        </pc:sldMkLst>
        <pc:spChg chg="mod">
          <ac:chgData name="Salsabil GUZANI" userId="3ba87d7d-c9f5-47a3-be5b-384d2e671f73" providerId="ADAL" clId="{C50B88AE-25F3-4C9E-9362-CC3A094E13D9}" dt="2025-05-29T09:21:41.767" v="2"/>
          <ac:spMkLst>
            <pc:docMk/>
            <pc:sldMk cId="2587517984" sldId="382"/>
            <ac:spMk id="3" creationId="{57D50C21-8BB0-E71F-D73D-99099A8A509E}"/>
          </ac:spMkLst>
        </pc:spChg>
      </pc:sldChg>
    </pc:docChg>
  </pc:docChgLst>
  <pc:docChgLst>
    <pc:chgData name="Salsabil GUZANI" userId="3ba87d7d-c9f5-47a3-be5b-384d2e671f73" providerId="ADAL" clId="{7A114C5F-A30A-4A2B-BA5F-03F1498D0A67}"/>
    <pc:docChg chg="modSld">
      <pc:chgData name="Salsabil GUZANI" userId="3ba87d7d-c9f5-47a3-be5b-384d2e671f73" providerId="ADAL" clId="{7A114C5F-A30A-4A2B-BA5F-03F1498D0A67}" dt="2025-06-02T11:02:46.020" v="0"/>
      <pc:docMkLst>
        <pc:docMk/>
      </pc:docMkLst>
      <pc:sldChg chg="modSp mod">
        <pc:chgData name="Salsabil GUZANI" userId="3ba87d7d-c9f5-47a3-be5b-384d2e671f73" providerId="ADAL" clId="{7A114C5F-A30A-4A2B-BA5F-03F1498D0A67}" dt="2025-06-02T11:02:46.020" v="0"/>
        <pc:sldMkLst>
          <pc:docMk/>
          <pc:sldMk cId="855024917" sldId="467"/>
        </pc:sldMkLst>
        <pc:spChg chg="mod">
          <ac:chgData name="Salsabil GUZANI" userId="3ba87d7d-c9f5-47a3-be5b-384d2e671f73" providerId="ADAL" clId="{7A114C5F-A30A-4A2B-BA5F-03F1498D0A67}" dt="2025-06-02T11:02:46.020" v="0"/>
          <ac:spMkLst>
            <pc:docMk/>
            <pc:sldMk cId="855024917" sldId="467"/>
            <ac:spMk id="18" creationId="{AB569D1A-5669-16A9-C396-2D046C6233CB}"/>
          </ac:spMkLst>
        </pc:sp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file:///E:\ONEDRIVE\OneDrive%20-%20Agence%20Pincealinge\PINCEALINGE\CLIENTS\CEGID\2023\Masque_PPT_FR\Classeur1.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3200" b="1" i="0" u="none" strike="noStrike" kern="1200" spc="0" baseline="0">
              <a:solidFill>
                <a:schemeClr val="bg1"/>
              </a:solidFill>
              <a:latin typeface="+mn-lt"/>
              <a:ea typeface="+mn-ea"/>
              <a:cs typeface="+mn-cs"/>
            </a:defRPr>
          </a:pPr>
          <a:endParaRPr lang="en-US"/>
        </a:p>
      </c:txPr>
    </c:title>
    <c:autoTitleDeleted val="0"/>
    <c:plotArea>
      <c:layout/>
      <c:barChart>
        <c:barDir val="col"/>
        <c:grouping val="clustered"/>
        <c:varyColors val="0"/>
        <c:ser>
          <c:idx val="0"/>
          <c:order val="0"/>
          <c:tx>
            <c:strRef>
              <c:f>Feuil1!$A$2</c:f>
              <c:strCache>
                <c:ptCount val="1"/>
                <c:pt idx="0">
                  <c:v>2020</c:v>
                </c:pt>
              </c:strCache>
            </c:strRef>
          </c:tx>
          <c:spPr>
            <a:solidFill>
              <a:schemeClr val="accent1"/>
            </a:solidFill>
            <a:ln>
              <a:noFill/>
            </a:ln>
            <a:effectLst/>
          </c:spPr>
          <c:invertIfNegative val="0"/>
          <c:cat>
            <c:strRef>
              <c:f>Feuil1!$B$1:$D$1</c:f>
              <c:strCache>
                <c:ptCount val="3"/>
                <c:pt idx="0">
                  <c:v>Retail</c:v>
                </c:pt>
                <c:pt idx="1">
                  <c:v>Finance</c:v>
                </c:pt>
                <c:pt idx="2">
                  <c:v>CPA</c:v>
                </c:pt>
              </c:strCache>
            </c:strRef>
          </c:cat>
          <c:val>
            <c:numRef>
              <c:f>Feuil1!$B$2:$D$2</c:f>
              <c:numCache>
                <c:formatCode>General</c:formatCode>
                <c:ptCount val="3"/>
                <c:pt idx="0">
                  <c:v>15</c:v>
                </c:pt>
                <c:pt idx="1">
                  <c:v>25</c:v>
                </c:pt>
                <c:pt idx="2">
                  <c:v>32</c:v>
                </c:pt>
              </c:numCache>
            </c:numRef>
          </c:val>
          <c:extLst>
            <c:ext xmlns:c16="http://schemas.microsoft.com/office/drawing/2014/chart" uri="{C3380CC4-5D6E-409C-BE32-E72D297353CC}">
              <c16:uniqueId val="{00000000-736E-4CE0-823A-0A61AF1267DB}"/>
            </c:ext>
          </c:extLst>
        </c:ser>
        <c:ser>
          <c:idx val="1"/>
          <c:order val="1"/>
          <c:tx>
            <c:strRef>
              <c:f>Feuil1!$A$3</c:f>
              <c:strCache>
                <c:ptCount val="1"/>
                <c:pt idx="0">
                  <c:v>2021</c:v>
                </c:pt>
              </c:strCache>
            </c:strRef>
          </c:tx>
          <c:spPr>
            <a:solidFill>
              <a:schemeClr val="accent2"/>
            </a:solidFill>
            <a:ln>
              <a:noFill/>
            </a:ln>
            <a:effectLst/>
          </c:spPr>
          <c:invertIfNegative val="0"/>
          <c:cat>
            <c:strRef>
              <c:f>Feuil1!$B$1:$D$1</c:f>
              <c:strCache>
                <c:ptCount val="3"/>
                <c:pt idx="0">
                  <c:v>Retail</c:v>
                </c:pt>
                <c:pt idx="1">
                  <c:v>Finance</c:v>
                </c:pt>
                <c:pt idx="2">
                  <c:v>CPA</c:v>
                </c:pt>
              </c:strCache>
            </c:strRef>
          </c:cat>
          <c:val>
            <c:numRef>
              <c:f>Feuil1!$B$3:$D$3</c:f>
              <c:numCache>
                <c:formatCode>General</c:formatCode>
                <c:ptCount val="3"/>
                <c:pt idx="0">
                  <c:v>19</c:v>
                </c:pt>
                <c:pt idx="1">
                  <c:v>30</c:v>
                </c:pt>
                <c:pt idx="2">
                  <c:v>46</c:v>
                </c:pt>
              </c:numCache>
            </c:numRef>
          </c:val>
          <c:extLst>
            <c:ext xmlns:c16="http://schemas.microsoft.com/office/drawing/2014/chart" uri="{C3380CC4-5D6E-409C-BE32-E72D297353CC}">
              <c16:uniqueId val="{00000001-736E-4CE0-823A-0A61AF1267DB}"/>
            </c:ext>
          </c:extLst>
        </c:ser>
        <c:ser>
          <c:idx val="2"/>
          <c:order val="2"/>
          <c:tx>
            <c:strRef>
              <c:f>Feuil1!$A$4</c:f>
              <c:strCache>
                <c:ptCount val="1"/>
                <c:pt idx="0">
                  <c:v>2022</c:v>
                </c:pt>
              </c:strCache>
            </c:strRef>
          </c:tx>
          <c:spPr>
            <a:solidFill>
              <a:schemeClr val="bg1"/>
            </a:solidFill>
            <a:ln>
              <a:noFill/>
            </a:ln>
            <a:effectLst/>
          </c:spPr>
          <c:invertIfNegative val="0"/>
          <c:cat>
            <c:strRef>
              <c:f>Feuil1!$B$1:$D$1</c:f>
              <c:strCache>
                <c:ptCount val="3"/>
                <c:pt idx="0">
                  <c:v>Retail</c:v>
                </c:pt>
                <c:pt idx="1">
                  <c:v>Finance</c:v>
                </c:pt>
                <c:pt idx="2">
                  <c:v>CPA</c:v>
                </c:pt>
              </c:strCache>
            </c:strRef>
          </c:cat>
          <c:val>
            <c:numRef>
              <c:f>Feuil1!$B$4:$D$4</c:f>
              <c:numCache>
                <c:formatCode>General</c:formatCode>
                <c:ptCount val="3"/>
                <c:pt idx="0">
                  <c:v>24</c:v>
                </c:pt>
                <c:pt idx="1">
                  <c:v>36</c:v>
                </c:pt>
                <c:pt idx="2">
                  <c:v>2</c:v>
                </c:pt>
              </c:numCache>
            </c:numRef>
          </c:val>
          <c:extLst>
            <c:ext xmlns:c16="http://schemas.microsoft.com/office/drawing/2014/chart" uri="{C3380CC4-5D6E-409C-BE32-E72D297353CC}">
              <c16:uniqueId val="{00000002-736E-4CE0-823A-0A61AF1267DB}"/>
            </c:ext>
          </c:extLst>
        </c:ser>
        <c:dLbls>
          <c:showLegendKey val="0"/>
          <c:showVal val="0"/>
          <c:showCatName val="0"/>
          <c:showSerName val="0"/>
          <c:showPercent val="0"/>
          <c:showBubbleSize val="0"/>
        </c:dLbls>
        <c:gapWidth val="219"/>
        <c:overlap val="-27"/>
        <c:axId val="577523455"/>
        <c:axId val="491456543"/>
      </c:barChart>
      <c:catAx>
        <c:axId val="57752345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bg1"/>
                </a:solidFill>
                <a:latin typeface="+mn-lt"/>
                <a:ea typeface="+mn-ea"/>
                <a:cs typeface="+mn-cs"/>
              </a:defRPr>
            </a:pPr>
            <a:endParaRPr lang="en-US"/>
          </a:p>
        </c:txPr>
        <c:crossAx val="491456543"/>
        <c:crosses val="autoZero"/>
        <c:auto val="1"/>
        <c:lblAlgn val="ctr"/>
        <c:lblOffset val="100"/>
        <c:noMultiLvlLbl val="0"/>
      </c:catAx>
      <c:valAx>
        <c:axId val="491456543"/>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crossAx val="577523455"/>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050" b="0" i="0" u="none" strike="noStrike" kern="1200" baseline="0">
              <a:solidFill>
                <a:schemeClr val="bg1"/>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41458618-560F-E541-8FDF-ED5BA4B1A70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dirty="0"/>
          </a:p>
        </p:txBody>
      </p:sp>
      <p:sp>
        <p:nvSpPr>
          <p:cNvPr id="3" name="Espace réservé de la date 2">
            <a:extLst>
              <a:ext uri="{FF2B5EF4-FFF2-40B4-BE49-F238E27FC236}">
                <a16:creationId xmlns:a16="http://schemas.microsoft.com/office/drawing/2014/main" id="{46158DA5-56AD-D441-AE53-CC3C3E85B20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05B5FA7-3AF3-3E44-8E69-A66D8F16ACCA}" type="datetimeFigureOut">
              <a:rPr lang="fr-FR" smtClean="0"/>
              <a:t>02/06/2025</a:t>
            </a:fld>
            <a:endParaRPr lang="fr-FR" dirty="0"/>
          </a:p>
        </p:txBody>
      </p:sp>
      <p:sp>
        <p:nvSpPr>
          <p:cNvPr id="4" name="Espace réservé du pied de page 3">
            <a:extLst>
              <a:ext uri="{FF2B5EF4-FFF2-40B4-BE49-F238E27FC236}">
                <a16:creationId xmlns:a16="http://schemas.microsoft.com/office/drawing/2014/main" id="{113608AE-2C6B-5444-997A-8E9A1339DBB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dirty="0"/>
          </a:p>
        </p:txBody>
      </p:sp>
      <p:sp>
        <p:nvSpPr>
          <p:cNvPr id="5" name="Espace réservé du numéro de diapositive 4">
            <a:extLst>
              <a:ext uri="{FF2B5EF4-FFF2-40B4-BE49-F238E27FC236}">
                <a16:creationId xmlns:a16="http://schemas.microsoft.com/office/drawing/2014/main" id="{EF9B869F-3891-AD4D-9188-30DAED6D9A8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E7A9EBE-F62A-2345-B6F5-10DD0B592968}" type="slidenum">
              <a:rPr lang="fr-FR" smtClean="0"/>
              <a:t>‹#›</a:t>
            </a:fld>
            <a:endParaRPr lang="fr-FR" dirty="0"/>
          </a:p>
        </p:txBody>
      </p:sp>
    </p:spTree>
    <p:extLst>
      <p:ext uri="{BB962C8B-B14F-4D97-AF65-F5344CB8AC3E}">
        <p14:creationId xmlns:p14="http://schemas.microsoft.com/office/powerpoint/2010/main" val="44810461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dirty="0"/>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87DD904-E2EF-4109-85E4-34360EE3BC2D}" type="datetimeFigureOut">
              <a:rPr lang="fr-FR" smtClean="0"/>
              <a:t>02/06/2025</a:t>
            </a:fld>
            <a:endParaRPr lang="fr-FR" dirty="0"/>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dirty="0"/>
          </a:p>
        </p:txBody>
      </p:sp>
      <p:sp>
        <p:nvSpPr>
          <p:cNvPr id="5" name="Espace réservé des commentair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dirty="0"/>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FD31771-BB1F-4224-BB36-D91542650C19}" type="slidenum">
              <a:rPr lang="fr-FR" smtClean="0"/>
              <a:t>‹#›</a:t>
            </a:fld>
            <a:endParaRPr lang="fr-FR" dirty="0"/>
          </a:p>
        </p:txBody>
      </p:sp>
    </p:spTree>
    <p:extLst>
      <p:ext uri="{BB962C8B-B14F-4D97-AF65-F5344CB8AC3E}">
        <p14:creationId xmlns:p14="http://schemas.microsoft.com/office/powerpoint/2010/main" val="14338308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You can customize your presentation by modifying the “key visual” of the Cegid charter.</a:t>
            </a:r>
          </a:p>
          <a:p>
            <a:r>
              <a:rPr lang="en-US" dirty="0"/>
              <a:t>Other visuals are available in the final slides (appendices), they can simply be copied/pasted.</a:t>
            </a:r>
          </a:p>
        </p:txBody>
      </p:sp>
      <p:sp>
        <p:nvSpPr>
          <p:cNvPr id="4" name="Espace réservé du numéro de diapositive 3"/>
          <p:cNvSpPr>
            <a:spLocks noGrp="1"/>
          </p:cNvSpPr>
          <p:nvPr>
            <p:ph type="sldNum" sz="quarter" idx="5"/>
          </p:nvPr>
        </p:nvSpPr>
        <p:spPr/>
        <p:txBody>
          <a:bodyPr/>
          <a:lstStyle/>
          <a:p>
            <a:fld id="{AFD31771-BB1F-4224-BB36-D91542650C19}" type="slidenum">
              <a:rPr lang="fr-FR" smtClean="0"/>
              <a:t>1</a:t>
            </a:fld>
            <a:endParaRPr lang="fr-FR" dirty="0"/>
          </a:p>
        </p:txBody>
      </p:sp>
    </p:spTree>
    <p:extLst>
      <p:ext uri="{BB962C8B-B14F-4D97-AF65-F5344CB8AC3E}">
        <p14:creationId xmlns:p14="http://schemas.microsoft.com/office/powerpoint/2010/main" val="8284927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You can change the pictograms by copying/pasting another pictogram from the library provided in the final slides in the appendix.</a:t>
            </a:r>
          </a:p>
          <a:p>
            <a:endParaRPr lang="fr-FR" dirty="0"/>
          </a:p>
        </p:txBody>
      </p:sp>
      <p:sp>
        <p:nvSpPr>
          <p:cNvPr id="4" name="Espace réservé du numéro de diapositive 3"/>
          <p:cNvSpPr>
            <a:spLocks noGrp="1"/>
          </p:cNvSpPr>
          <p:nvPr>
            <p:ph type="sldNum" sz="quarter" idx="5"/>
          </p:nvPr>
        </p:nvSpPr>
        <p:spPr/>
        <p:txBody>
          <a:bodyPr/>
          <a:lstStyle/>
          <a:p>
            <a:fld id="{AFD31771-BB1F-4224-BB36-D91542650C19}" type="slidenum">
              <a:rPr lang="fr-FR" smtClean="0"/>
              <a:t>16</a:t>
            </a:fld>
            <a:endParaRPr lang="fr-FR" dirty="0"/>
          </a:p>
        </p:txBody>
      </p:sp>
    </p:spTree>
    <p:extLst>
      <p:ext uri="{BB962C8B-B14F-4D97-AF65-F5344CB8AC3E}">
        <p14:creationId xmlns:p14="http://schemas.microsoft.com/office/powerpoint/2010/main" val="16055138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You can change the pictograms by copying/pasting another pictogram from the library provided in the final slides in the appendix.</a:t>
            </a:r>
          </a:p>
          <a:p>
            <a:endParaRPr lang="fr-FR" dirty="0"/>
          </a:p>
        </p:txBody>
      </p:sp>
      <p:sp>
        <p:nvSpPr>
          <p:cNvPr id="4" name="Espace réservé du numéro de diapositive 3"/>
          <p:cNvSpPr>
            <a:spLocks noGrp="1"/>
          </p:cNvSpPr>
          <p:nvPr>
            <p:ph type="sldNum" sz="quarter" idx="5"/>
          </p:nvPr>
        </p:nvSpPr>
        <p:spPr/>
        <p:txBody>
          <a:bodyPr/>
          <a:lstStyle/>
          <a:p>
            <a:fld id="{AFD31771-BB1F-4224-BB36-D91542650C19}" type="slidenum">
              <a:rPr lang="fr-FR" smtClean="0"/>
              <a:t>17</a:t>
            </a:fld>
            <a:endParaRPr lang="fr-FR" dirty="0"/>
          </a:p>
        </p:txBody>
      </p:sp>
    </p:spTree>
    <p:extLst>
      <p:ext uri="{BB962C8B-B14F-4D97-AF65-F5344CB8AC3E}">
        <p14:creationId xmlns:p14="http://schemas.microsoft.com/office/powerpoint/2010/main" val="33858002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You can change the pictograms by copying/pasting another pictogram from the library provided in the final slides in the appendix.</a:t>
            </a:r>
          </a:p>
          <a:p>
            <a:endParaRPr lang="fr-FR" dirty="0"/>
          </a:p>
        </p:txBody>
      </p:sp>
      <p:sp>
        <p:nvSpPr>
          <p:cNvPr id="4" name="Espace réservé du numéro de diapositive 3"/>
          <p:cNvSpPr>
            <a:spLocks noGrp="1"/>
          </p:cNvSpPr>
          <p:nvPr>
            <p:ph type="sldNum" sz="quarter" idx="5"/>
          </p:nvPr>
        </p:nvSpPr>
        <p:spPr/>
        <p:txBody>
          <a:bodyPr/>
          <a:lstStyle/>
          <a:p>
            <a:fld id="{AFD31771-BB1F-4224-BB36-D91542650C19}" type="slidenum">
              <a:rPr lang="fr-FR" smtClean="0"/>
              <a:t>18</a:t>
            </a:fld>
            <a:endParaRPr lang="fr-FR" dirty="0"/>
          </a:p>
        </p:txBody>
      </p:sp>
    </p:spTree>
    <p:extLst>
      <p:ext uri="{BB962C8B-B14F-4D97-AF65-F5344CB8AC3E}">
        <p14:creationId xmlns:p14="http://schemas.microsoft.com/office/powerpoint/2010/main" val="11819325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Click in the white area in the center of the computer to insert your screenshot.</a:t>
            </a:r>
          </a:p>
          <a:p>
            <a:r>
              <a:rPr lang="en-US" dirty="0"/>
              <a:t>The background color of this area can be changed to match the colors in your screenshot.</a:t>
            </a:r>
          </a:p>
          <a:p>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You can change the pictograms by copying/pasting another pictogram from the library provided in the final slides in the appendix.</a:t>
            </a:r>
          </a:p>
          <a:p>
            <a:endParaRPr lang="fr-FR" dirty="0"/>
          </a:p>
        </p:txBody>
      </p:sp>
      <p:sp>
        <p:nvSpPr>
          <p:cNvPr id="4" name="Espace réservé du numéro de diapositive 3"/>
          <p:cNvSpPr>
            <a:spLocks noGrp="1"/>
          </p:cNvSpPr>
          <p:nvPr>
            <p:ph type="sldNum" sz="quarter" idx="5"/>
          </p:nvPr>
        </p:nvSpPr>
        <p:spPr/>
        <p:txBody>
          <a:bodyPr/>
          <a:lstStyle/>
          <a:p>
            <a:fld id="{AFD31771-BB1F-4224-BB36-D91542650C19}" type="slidenum">
              <a:rPr lang="fr-FR" smtClean="0"/>
              <a:t>21</a:t>
            </a:fld>
            <a:endParaRPr lang="fr-FR" dirty="0"/>
          </a:p>
        </p:txBody>
      </p:sp>
    </p:spTree>
    <p:extLst>
      <p:ext uri="{BB962C8B-B14F-4D97-AF65-F5344CB8AC3E}">
        <p14:creationId xmlns:p14="http://schemas.microsoft.com/office/powerpoint/2010/main" val="40024704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Click in the white area in the center of the tablet to insert your screenshot.</a:t>
            </a:r>
          </a:p>
          <a:p>
            <a:r>
              <a:rPr lang="en-US" dirty="0"/>
              <a:t>The background color of this area can be changed to match the colors in your screenshot.</a:t>
            </a:r>
          </a:p>
          <a:p>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You can change the pictograms by copying/pasting another pictogram from the library provided in the final slides in the appendix.</a:t>
            </a:r>
          </a:p>
          <a:p>
            <a:endParaRPr lang="fr-FR" dirty="0"/>
          </a:p>
        </p:txBody>
      </p:sp>
      <p:sp>
        <p:nvSpPr>
          <p:cNvPr id="4" name="Espace réservé du numéro de diapositive 3"/>
          <p:cNvSpPr>
            <a:spLocks noGrp="1"/>
          </p:cNvSpPr>
          <p:nvPr>
            <p:ph type="sldNum" sz="quarter" idx="5"/>
          </p:nvPr>
        </p:nvSpPr>
        <p:spPr/>
        <p:txBody>
          <a:bodyPr/>
          <a:lstStyle/>
          <a:p>
            <a:fld id="{AFD31771-BB1F-4224-BB36-D91542650C19}" type="slidenum">
              <a:rPr lang="fr-FR" smtClean="0"/>
              <a:t>22</a:t>
            </a:fld>
            <a:endParaRPr lang="fr-FR" dirty="0"/>
          </a:p>
        </p:txBody>
      </p:sp>
    </p:spTree>
    <p:extLst>
      <p:ext uri="{BB962C8B-B14F-4D97-AF65-F5344CB8AC3E}">
        <p14:creationId xmlns:p14="http://schemas.microsoft.com/office/powerpoint/2010/main" val="35193667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Click in the white area to insert your screenshot.</a:t>
            </a:r>
          </a:p>
          <a:p>
            <a:r>
              <a:rPr lang="en-US" dirty="0"/>
              <a:t>The background color of this area can be changed to match the colors in your screenshot.</a:t>
            </a:r>
          </a:p>
          <a:p>
            <a:endParaRPr lang="fr-FR" dirty="0"/>
          </a:p>
        </p:txBody>
      </p:sp>
      <p:sp>
        <p:nvSpPr>
          <p:cNvPr id="4" name="Espace réservé du numéro de diapositive 3"/>
          <p:cNvSpPr>
            <a:spLocks noGrp="1"/>
          </p:cNvSpPr>
          <p:nvPr>
            <p:ph type="sldNum" sz="quarter" idx="5"/>
          </p:nvPr>
        </p:nvSpPr>
        <p:spPr/>
        <p:txBody>
          <a:bodyPr/>
          <a:lstStyle/>
          <a:p>
            <a:fld id="{AFD31771-BB1F-4224-BB36-D91542650C19}" type="slidenum">
              <a:rPr lang="fr-FR" smtClean="0"/>
              <a:t>23</a:t>
            </a:fld>
            <a:endParaRPr lang="fr-FR" dirty="0"/>
          </a:p>
        </p:txBody>
      </p:sp>
    </p:spTree>
    <p:extLst>
      <p:ext uri="{BB962C8B-B14F-4D97-AF65-F5344CB8AC3E}">
        <p14:creationId xmlns:p14="http://schemas.microsoft.com/office/powerpoint/2010/main" val="35255846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Click in the white area to insert your screenshot.</a:t>
            </a:r>
          </a:p>
          <a:p>
            <a:r>
              <a:rPr lang="en-US" dirty="0"/>
              <a:t>The background color of this area can be changed to match the colors in your screenshot.</a:t>
            </a:r>
          </a:p>
          <a:p>
            <a:endParaRPr lang="fr-FR" dirty="0"/>
          </a:p>
        </p:txBody>
      </p:sp>
      <p:sp>
        <p:nvSpPr>
          <p:cNvPr id="4" name="Espace réservé du numéro de diapositive 3"/>
          <p:cNvSpPr>
            <a:spLocks noGrp="1"/>
          </p:cNvSpPr>
          <p:nvPr>
            <p:ph type="sldNum" sz="quarter" idx="5"/>
          </p:nvPr>
        </p:nvSpPr>
        <p:spPr/>
        <p:txBody>
          <a:bodyPr/>
          <a:lstStyle/>
          <a:p>
            <a:fld id="{AFD31771-BB1F-4224-BB36-D91542650C19}" type="slidenum">
              <a:rPr lang="fr-FR" smtClean="0"/>
              <a:t>24</a:t>
            </a:fld>
            <a:endParaRPr lang="fr-FR" dirty="0"/>
          </a:p>
        </p:txBody>
      </p:sp>
    </p:spTree>
    <p:extLst>
      <p:ext uri="{BB962C8B-B14F-4D97-AF65-F5344CB8AC3E}">
        <p14:creationId xmlns:p14="http://schemas.microsoft.com/office/powerpoint/2010/main" val="31652245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Click in the white area in the center of the smartphone to insert your screenshot.</a:t>
            </a:r>
          </a:p>
          <a:p>
            <a:r>
              <a:rPr lang="en-US" dirty="0"/>
              <a:t>The background color of this area can be changed to match the colors in your screenshot.</a:t>
            </a:r>
          </a:p>
          <a:p>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You can change the pictograms by copying/pasting another pictogram from the library provided in the final slides in the appendix.</a:t>
            </a:r>
          </a:p>
          <a:p>
            <a:endParaRPr lang="fr-FR" dirty="0"/>
          </a:p>
        </p:txBody>
      </p:sp>
      <p:sp>
        <p:nvSpPr>
          <p:cNvPr id="4" name="Espace réservé du numéro de diapositive 3"/>
          <p:cNvSpPr>
            <a:spLocks noGrp="1"/>
          </p:cNvSpPr>
          <p:nvPr>
            <p:ph type="sldNum" sz="quarter" idx="5"/>
          </p:nvPr>
        </p:nvSpPr>
        <p:spPr/>
        <p:txBody>
          <a:bodyPr/>
          <a:lstStyle/>
          <a:p>
            <a:fld id="{AFD31771-BB1F-4224-BB36-D91542650C19}" type="slidenum">
              <a:rPr lang="fr-FR" smtClean="0"/>
              <a:t>25</a:t>
            </a:fld>
            <a:endParaRPr lang="fr-FR" dirty="0"/>
          </a:p>
        </p:txBody>
      </p:sp>
    </p:spTree>
    <p:extLst>
      <p:ext uri="{BB962C8B-B14F-4D97-AF65-F5344CB8AC3E}">
        <p14:creationId xmlns:p14="http://schemas.microsoft.com/office/powerpoint/2010/main" val="16218572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Click in the white area in the center of the smartphone and the computer to insert your screenshot.</a:t>
            </a:r>
          </a:p>
          <a:p>
            <a:r>
              <a:rPr lang="en-US" dirty="0"/>
              <a:t>The background color of this area can be changed to match the colors in your screenshot.</a:t>
            </a:r>
          </a:p>
          <a:p>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You can change the pictogram by copying/pasting another pictogram from the library provided in the final slides in the appendix.</a:t>
            </a:r>
          </a:p>
          <a:p>
            <a:endParaRPr lang="fr-FR" dirty="0"/>
          </a:p>
          <a:p>
            <a:endParaRPr lang="fr-FR" dirty="0"/>
          </a:p>
        </p:txBody>
      </p:sp>
      <p:sp>
        <p:nvSpPr>
          <p:cNvPr id="4" name="Espace réservé du numéro de diapositive 3"/>
          <p:cNvSpPr>
            <a:spLocks noGrp="1"/>
          </p:cNvSpPr>
          <p:nvPr>
            <p:ph type="sldNum" sz="quarter" idx="5"/>
          </p:nvPr>
        </p:nvSpPr>
        <p:spPr/>
        <p:txBody>
          <a:bodyPr/>
          <a:lstStyle/>
          <a:p>
            <a:fld id="{AFD31771-BB1F-4224-BB36-D91542650C19}" type="slidenum">
              <a:rPr lang="fr-FR" smtClean="0"/>
              <a:t>27</a:t>
            </a:fld>
            <a:endParaRPr lang="fr-FR" dirty="0"/>
          </a:p>
        </p:txBody>
      </p:sp>
    </p:spTree>
    <p:extLst>
      <p:ext uri="{BB962C8B-B14F-4D97-AF65-F5344CB8AC3E}">
        <p14:creationId xmlns:p14="http://schemas.microsoft.com/office/powerpoint/2010/main" val="37769828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You can change the pictograms by copying/pasting another pictogram from the library provided in the final slides in the appendix.</a:t>
            </a:r>
          </a:p>
          <a:p>
            <a:endParaRPr lang="fr-FR" dirty="0"/>
          </a:p>
        </p:txBody>
      </p:sp>
      <p:sp>
        <p:nvSpPr>
          <p:cNvPr id="4" name="Espace réservé du numéro de diapositive 3"/>
          <p:cNvSpPr>
            <a:spLocks noGrp="1"/>
          </p:cNvSpPr>
          <p:nvPr>
            <p:ph type="sldNum" sz="quarter" idx="5"/>
          </p:nvPr>
        </p:nvSpPr>
        <p:spPr/>
        <p:txBody>
          <a:bodyPr/>
          <a:lstStyle/>
          <a:p>
            <a:fld id="{AFD31771-BB1F-4224-BB36-D91542650C19}" type="slidenum">
              <a:rPr lang="fr-FR" smtClean="0"/>
              <a:t>30</a:t>
            </a:fld>
            <a:endParaRPr lang="fr-FR" dirty="0"/>
          </a:p>
        </p:txBody>
      </p:sp>
    </p:spTree>
    <p:extLst>
      <p:ext uri="{BB962C8B-B14F-4D97-AF65-F5344CB8AC3E}">
        <p14:creationId xmlns:p14="http://schemas.microsoft.com/office/powerpoint/2010/main" val="39131776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Click in the circle to insert a photo.</a:t>
            </a:r>
          </a:p>
          <a:p>
            <a:endParaRPr lang="fr-FR" dirty="0"/>
          </a:p>
        </p:txBody>
      </p:sp>
      <p:sp>
        <p:nvSpPr>
          <p:cNvPr id="4" name="Espace réservé du numéro de diapositive 3"/>
          <p:cNvSpPr>
            <a:spLocks noGrp="1"/>
          </p:cNvSpPr>
          <p:nvPr>
            <p:ph type="sldNum" sz="quarter" idx="5"/>
          </p:nvPr>
        </p:nvSpPr>
        <p:spPr/>
        <p:txBody>
          <a:bodyPr/>
          <a:lstStyle/>
          <a:p>
            <a:fld id="{AFD31771-BB1F-4224-BB36-D91542650C19}" type="slidenum">
              <a:rPr lang="fr-FR" smtClean="0"/>
              <a:t>2</a:t>
            </a:fld>
            <a:endParaRPr lang="fr-FR" dirty="0"/>
          </a:p>
        </p:txBody>
      </p:sp>
    </p:spTree>
    <p:extLst>
      <p:ext uri="{BB962C8B-B14F-4D97-AF65-F5344CB8AC3E}">
        <p14:creationId xmlns:p14="http://schemas.microsoft.com/office/powerpoint/2010/main" val="404828654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To import a chart from Excel, linking the data:</a:t>
            </a:r>
          </a:p>
          <a:p>
            <a:endParaRPr lang="fr-FR" dirty="0"/>
          </a:p>
          <a:p>
            <a:r>
              <a:rPr lang="en-US" b="1" dirty="0"/>
              <a:t>1 / </a:t>
            </a:r>
            <a:r>
              <a:rPr lang="en-US" dirty="0"/>
              <a:t>Copy your chart in Excel</a:t>
            </a:r>
          </a:p>
          <a:p>
            <a:endParaRPr lang="fr-FR" dirty="0"/>
          </a:p>
          <a:p>
            <a:r>
              <a:rPr lang="en-US" b="1" dirty="0"/>
              <a:t>2 / </a:t>
            </a:r>
            <a:r>
              <a:rPr lang="en-US" dirty="0"/>
              <a:t>In PowerPoint, choose a slide </a:t>
            </a:r>
            <a:r>
              <a:rPr lang="en-US" i="1" dirty="0"/>
              <a:t>(choose the “fond bleu foncé/clair libre" (free dark/light blue background) master), </a:t>
            </a:r>
            <a:r>
              <a:rPr lang="en-US" dirty="0"/>
              <a:t>right-click and choose the "</a:t>
            </a:r>
            <a:r>
              <a:rPr lang="en-US" b="1" dirty="0">
                <a:solidFill>
                  <a:schemeClr val="tx2"/>
                </a:solidFill>
              </a:rPr>
              <a:t>Use destination theme and link data</a:t>
            </a:r>
            <a:r>
              <a:rPr lang="en-US" dirty="0"/>
              <a:t>" paste option</a:t>
            </a:r>
          </a:p>
          <a:p>
            <a:endParaRPr lang="fr-FR" dirty="0"/>
          </a:p>
          <a:p>
            <a:r>
              <a:rPr lang="en-US" b="1" dirty="0"/>
              <a:t>3 / </a:t>
            </a:r>
            <a:r>
              <a:rPr lang="en-US" dirty="0"/>
              <a:t>Clicking on the chart gives access to 3 buttons:</a:t>
            </a:r>
          </a:p>
          <a:p>
            <a:endParaRPr lang="fr-FR" dirty="0"/>
          </a:p>
          <a:p>
            <a:r>
              <a:rPr lang="en-US" b="1" i="1" dirty="0"/>
              <a:t>- the "plus" button </a:t>
            </a:r>
            <a:r>
              <a:rPr lang="en-US" sz="1000" b="0" i="1" dirty="0"/>
              <a:t>(Chart elements)</a:t>
            </a:r>
            <a:r>
              <a:rPr lang="en-US" b="1" i="1" dirty="0"/>
              <a:t>:  </a:t>
            </a:r>
            <a:r>
              <a:rPr lang="en-US" dirty="0"/>
              <a:t>check/uncheck the elements as required (it is recommended to check only "Axes", "Title" and "Legend" so as not to clutter the graph too much)</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i="1" dirty="0"/>
              <a:t>- the "brush" button </a:t>
            </a:r>
            <a:r>
              <a:rPr lang="en-US" b="0" i="1" dirty="0"/>
              <a:t>(Style &amp; colors)</a:t>
            </a:r>
            <a:r>
              <a:rPr lang="en-US" b="1" i="1" dirty="0"/>
              <a:t>: </a:t>
            </a:r>
            <a:r>
              <a:rPr lang="en-US" dirty="0"/>
              <a:t>choose style 1, then select the blocks to change their color if necessary. The same applies for the texts, you can select the blocks and change the color and size of the characters.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i="1" dirty="0"/>
              <a:t>- the "funnel" button </a:t>
            </a:r>
            <a:r>
              <a:rPr lang="en-US" b="0" i="1" dirty="0"/>
              <a:t>(Filtering)</a:t>
            </a:r>
            <a:r>
              <a:rPr lang="en-US" b="1" i="1" dirty="0"/>
              <a:t>: </a:t>
            </a:r>
            <a:r>
              <a:rPr lang="en-US" dirty="0"/>
              <a:t>you can select the data, and go to the Excel sheet to edit it.</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r>
              <a:rPr lang="en-US" dirty="0"/>
              <a:t>Since the Excel file is linked to the PPT file, </a:t>
            </a:r>
            <a:r>
              <a:rPr lang="en-US" b="1" dirty="0"/>
              <a:t>all changes made in Excel will be applied automatically to the chart in the PPT</a:t>
            </a:r>
            <a:r>
              <a:rPr lang="en-US" dirty="0"/>
              <a:t>.</a:t>
            </a:r>
          </a:p>
          <a:p>
            <a:endParaRPr lang="fr-FR" dirty="0"/>
          </a:p>
          <a:p>
            <a:r>
              <a:rPr lang="en-US" sz="1600" dirty="0"/>
              <a:t>WARNING: </a:t>
            </a:r>
          </a:p>
          <a:p>
            <a:endParaRPr lang="fr-FR" sz="1600" dirty="0"/>
          </a:p>
          <a:p>
            <a:r>
              <a:rPr lang="en-US" b="1" dirty="0"/>
              <a:t>1 &gt;&gt; </a:t>
            </a:r>
            <a:r>
              <a:rPr lang="en-US" b="0" dirty="0"/>
              <a:t>If</a:t>
            </a:r>
            <a:r>
              <a:rPr lang="en-US" dirty="0"/>
              <a:t> the Excel source file is moved or deleted, the link will no longer work. The </a:t>
            </a:r>
            <a:r>
              <a:rPr lang="en-US" u="sng" dirty="0"/>
              <a:t>link will then need to be restored</a:t>
            </a:r>
            <a:r>
              <a:rPr lang="en-US" dirty="0"/>
              <a:t> by clicking on the "funnel" button (filtering) and clicking on "</a:t>
            </a:r>
            <a:r>
              <a:rPr lang="en-US" b="1" dirty="0"/>
              <a:t>Edit links to files</a:t>
            </a:r>
            <a:r>
              <a:rPr lang="en-US" dirty="0"/>
              <a:t>". Click on the name of your file in the list, then "</a:t>
            </a:r>
            <a:r>
              <a:rPr lang="en-US" b="1" dirty="0"/>
              <a:t>Change source</a:t>
            </a:r>
            <a:r>
              <a:rPr lang="en-US" dirty="0"/>
              <a:t>", and select your Excel file on your computer.</a:t>
            </a:r>
          </a:p>
          <a:p>
            <a:endParaRPr lang="fr-FR" dirty="0"/>
          </a:p>
          <a:p>
            <a:pPr algn="l"/>
            <a:r>
              <a:rPr lang="en-US" b="1" dirty="0"/>
              <a:t>2 &gt;&gt; </a:t>
            </a:r>
            <a:r>
              <a:rPr lang="en-US" dirty="0"/>
              <a:t>If you send your PPT to another person, you will also need to provide them with the source Excel file. You will then need to carry out the operation explained above to restore the link between the 2 files.</a:t>
            </a:r>
          </a:p>
          <a:p>
            <a:endParaRPr lang="fr-FR" dirty="0"/>
          </a:p>
          <a:p>
            <a:endParaRPr lang="fr-FR" dirty="0"/>
          </a:p>
          <a:p>
            <a:r>
              <a:rPr lang="en-US" dirty="0"/>
              <a:t>You can then enhance the slide with the graphic elements available in the final slides (appendices).</a:t>
            </a:r>
          </a:p>
          <a:p>
            <a:endParaRPr lang="fr-FR" dirty="0"/>
          </a:p>
        </p:txBody>
      </p:sp>
      <p:sp>
        <p:nvSpPr>
          <p:cNvPr id="4" name="Espace réservé du numéro de diapositive 3"/>
          <p:cNvSpPr>
            <a:spLocks noGrp="1"/>
          </p:cNvSpPr>
          <p:nvPr>
            <p:ph type="sldNum" sz="quarter" idx="5"/>
          </p:nvPr>
        </p:nvSpPr>
        <p:spPr/>
        <p:txBody>
          <a:bodyPr/>
          <a:lstStyle/>
          <a:p>
            <a:fld id="{AFD31771-BB1F-4224-BB36-D91542650C19}" type="slidenum">
              <a:rPr lang="fr-FR" smtClean="0"/>
              <a:t>32</a:t>
            </a:fld>
            <a:endParaRPr lang="fr-FR" dirty="0"/>
          </a:p>
        </p:txBody>
      </p:sp>
    </p:spTree>
    <p:extLst>
      <p:ext uri="{BB962C8B-B14F-4D97-AF65-F5344CB8AC3E}">
        <p14:creationId xmlns:p14="http://schemas.microsoft.com/office/powerpoint/2010/main" val="7529421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dirty="0"/>
          </a:p>
        </p:txBody>
      </p:sp>
      <p:sp>
        <p:nvSpPr>
          <p:cNvPr id="4" name="Espace réservé du numéro de diapositive 3"/>
          <p:cNvSpPr>
            <a:spLocks noGrp="1"/>
          </p:cNvSpPr>
          <p:nvPr>
            <p:ph type="sldNum" sz="quarter" idx="5"/>
          </p:nvPr>
        </p:nvSpPr>
        <p:spPr/>
        <p:txBody>
          <a:bodyPr/>
          <a:lstStyle/>
          <a:p>
            <a:fld id="{AFD31771-BB1F-4224-BB36-D91542650C19}" type="slidenum">
              <a:rPr lang="fr-FR" smtClean="0"/>
              <a:t>35</a:t>
            </a:fld>
            <a:endParaRPr lang="fr-FR" dirty="0"/>
          </a:p>
        </p:txBody>
      </p:sp>
    </p:spTree>
    <p:extLst>
      <p:ext uri="{BB962C8B-B14F-4D97-AF65-F5344CB8AC3E}">
        <p14:creationId xmlns:p14="http://schemas.microsoft.com/office/powerpoint/2010/main" val="191737170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You can change the pictograms by copying/pasting another pictogram from the library provided in the final slides in the appendix.</a:t>
            </a:r>
          </a:p>
          <a:p>
            <a:endParaRPr lang="fr-FR" dirty="0"/>
          </a:p>
        </p:txBody>
      </p:sp>
      <p:sp>
        <p:nvSpPr>
          <p:cNvPr id="4" name="Espace réservé du numéro de diapositive 3"/>
          <p:cNvSpPr>
            <a:spLocks noGrp="1"/>
          </p:cNvSpPr>
          <p:nvPr>
            <p:ph type="sldNum" sz="quarter" idx="5"/>
          </p:nvPr>
        </p:nvSpPr>
        <p:spPr/>
        <p:txBody>
          <a:bodyPr/>
          <a:lstStyle/>
          <a:p>
            <a:fld id="{AFD31771-BB1F-4224-BB36-D91542650C19}" type="slidenum">
              <a:rPr lang="fr-FR" smtClean="0"/>
              <a:t>36</a:t>
            </a:fld>
            <a:endParaRPr lang="fr-FR" dirty="0"/>
          </a:p>
        </p:txBody>
      </p:sp>
    </p:spTree>
    <p:extLst>
      <p:ext uri="{BB962C8B-B14F-4D97-AF65-F5344CB8AC3E}">
        <p14:creationId xmlns:p14="http://schemas.microsoft.com/office/powerpoint/2010/main" val="247728488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You can change the pictograms by copying/pasting another pictogram from the library provided in the final slides in the appendix.</a:t>
            </a:r>
          </a:p>
        </p:txBody>
      </p:sp>
      <p:sp>
        <p:nvSpPr>
          <p:cNvPr id="4" name="Espace réservé du numéro de diapositive 3"/>
          <p:cNvSpPr>
            <a:spLocks noGrp="1"/>
          </p:cNvSpPr>
          <p:nvPr>
            <p:ph type="sldNum" sz="quarter" idx="5"/>
          </p:nvPr>
        </p:nvSpPr>
        <p:spPr/>
        <p:txBody>
          <a:bodyPr/>
          <a:lstStyle/>
          <a:p>
            <a:fld id="{AFD31771-BB1F-4224-BB36-D91542650C19}" type="slidenum">
              <a:rPr lang="fr-FR" smtClean="0"/>
              <a:t>37</a:t>
            </a:fld>
            <a:endParaRPr lang="fr-FR" dirty="0"/>
          </a:p>
        </p:txBody>
      </p:sp>
    </p:spTree>
    <p:extLst>
      <p:ext uri="{BB962C8B-B14F-4D97-AF65-F5344CB8AC3E}">
        <p14:creationId xmlns:p14="http://schemas.microsoft.com/office/powerpoint/2010/main" val="23766574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Click in the circle to insert a photo.</a:t>
            </a:r>
          </a:p>
          <a:p>
            <a:endParaRPr lang="fr-FR" dirty="0"/>
          </a:p>
        </p:txBody>
      </p:sp>
      <p:sp>
        <p:nvSpPr>
          <p:cNvPr id="4" name="Espace réservé du numéro de diapositive 3"/>
          <p:cNvSpPr>
            <a:spLocks noGrp="1"/>
          </p:cNvSpPr>
          <p:nvPr>
            <p:ph type="sldNum" sz="quarter" idx="5"/>
          </p:nvPr>
        </p:nvSpPr>
        <p:spPr/>
        <p:txBody>
          <a:bodyPr/>
          <a:lstStyle/>
          <a:p>
            <a:fld id="{AFD31771-BB1F-4224-BB36-D91542650C19}" type="slidenum">
              <a:rPr lang="fr-FR" smtClean="0"/>
              <a:t>39</a:t>
            </a:fld>
            <a:endParaRPr lang="fr-FR" dirty="0"/>
          </a:p>
        </p:txBody>
      </p:sp>
    </p:spTree>
    <p:extLst>
      <p:ext uri="{BB962C8B-B14F-4D97-AF65-F5344CB8AC3E}">
        <p14:creationId xmlns:p14="http://schemas.microsoft.com/office/powerpoint/2010/main" val="379270790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Click in the circle to insert a photo.</a:t>
            </a:r>
          </a:p>
        </p:txBody>
      </p:sp>
      <p:sp>
        <p:nvSpPr>
          <p:cNvPr id="4" name="Espace réservé du numéro de diapositive 3"/>
          <p:cNvSpPr>
            <a:spLocks noGrp="1"/>
          </p:cNvSpPr>
          <p:nvPr>
            <p:ph type="sldNum" sz="quarter" idx="5"/>
          </p:nvPr>
        </p:nvSpPr>
        <p:spPr/>
        <p:txBody>
          <a:bodyPr/>
          <a:lstStyle/>
          <a:p>
            <a:fld id="{AFD31771-BB1F-4224-BB36-D91542650C19}" type="slidenum">
              <a:rPr lang="fr-FR" smtClean="0"/>
              <a:t>40</a:t>
            </a:fld>
            <a:endParaRPr lang="fr-FR" dirty="0"/>
          </a:p>
        </p:txBody>
      </p:sp>
    </p:spTree>
    <p:extLst>
      <p:ext uri="{BB962C8B-B14F-4D97-AF65-F5344CB8AC3E}">
        <p14:creationId xmlns:p14="http://schemas.microsoft.com/office/powerpoint/2010/main" val="2408343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AFD31771-BB1F-4224-BB36-D91542650C19}" type="slidenum">
              <a:rPr lang="fr-FR" smtClean="0"/>
              <a:t>43</a:t>
            </a:fld>
            <a:endParaRPr lang="fr-FR" dirty="0"/>
          </a:p>
        </p:txBody>
      </p:sp>
    </p:spTree>
    <p:extLst>
      <p:ext uri="{BB962C8B-B14F-4D97-AF65-F5344CB8AC3E}">
        <p14:creationId xmlns:p14="http://schemas.microsoft.com/office/powerpoint/2010/main" val="26070005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These key visuals from the Cegid charter can be simply copied/pasted into the slides of your presentation.</a:t>
            </a:r>
          </a:p>
        </p:txBody>
      </p:sp>
      <p:sp>
        <p:nvSpPr>
          <p:cNvPr id="4" name="Espace réservé du numéro de diapositive 3"/>
          <p:cNvSpPr>
            <a:spLocks noGrp="1"/>
          </p:cNvSpPr>
          <p:nvPr>
            <p:ph type="sldNum" sz="quarter" idx="5"/>
          </p:nvPr>
        </p:nvSpPr>
        <p:spPr/>
        <p:txBody>
          <a:bodyPr/>
          <a:lstStyle/>
          <a:p>
            <a:fld id="{AFD31771-BB1F-4224-BB36-D91542650C19}" type="slidenum">
              <a:rPr lang="fr-FR" smtClean="0"/>
              <a:t>44</a:t>
            </a:fld>
            <a:endParaRPr lang="fr-FR" dirty="0"/>
          </a:p>
        </p:txBody>
      </p:sp>
    </p:spTree>
    <p:extLst>
      <p:ext uri="{BB962C8B-B14F-4D97-AF65-F5344CB8AC3E}">
        <p14:creationId xmlns:p14="http://schemas.microsoft.com/office/powerpoint/2010/main" val="161920058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The pictograms can be simply copied/pasted into the slides of your presentation.</a:t>
            </a:r>
          </a:p>
        </p:txBody>
      </p:sp>
      <p:sp>
        <p:nvSpPr>
          <p:cNvPr id="4" name="Espace réservé du numéro de diapositive 3"/>
          <p:cNvSpPr>
            <a:spLocks noGrp="1"/>
          </p:cNvSpPr>
          <p:nvPr>
            <p:ph type="sldNum" sz="quarter" idx="5"/>
          </p:nvPr>
        </p:nvSpPr>
        <p:spPr/>
        <p:txBody>
          <a:bodyPr/>
          <a:lstStyle/>
          <a:p>
            <a:fld id="{AFD31771-BB1F-4224-BB36-D91542650C19}" type="slidenum">
              <a:rPr lang="fr-FR" smtClean="0"/>
              <a:t>45</a:t>
            </a:fld>
            <a:endParaRPr lang="fr-FR" dirty="0"/>
          </a:p>
        </p:txBody>
      </p:sp>
    </p:spTree>
    <p:extLst>
      <p:ext uri="{BB962C8B-B14F-4D97-AF65-F5344CB8AC3E}">
        <p14:creationId xmlns:p14="http://schemas.microsoft.com/office/powerpoint/2010/main" val="5407715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pictograms can be simply copied/pasted into the slides of your presentation.</a:t>
            </a:r>
          </a:p>
          <a:p>
            <a:endParaRPr lang="fr-FR" dirty="0"/>
          </a:p>
        </p:txBody>
      </p:sp>
      <p:sp>
        <p:nvSpPr>
          <p:cNvPr id="4" name="Espace réservé du numéro de diapositive 3"/>
          <p:cNvSpPr>
            <a:spLocks noGrp="1"/>
          </p:cNvSpPr>
          <p:nvPr>
            <p:ph type="sldNum" sz="quarter" idx="5"/>
          </p:nvPr>
        </p:nvSpPr>
        <p:spPr/>
        <p:txBody>
          <a:bodyPr/>
          <a:lstStyle/>
          <a:p>
            <a:fld id="{AFD31771-BB1F-4224-BB36-D91542650C19}" type="slidenum">
              <a:rPr lang="fr-FR" smtClean="0"/>
              <a:t>46</a:t>
            </a:fld>
            <a:endParaRPr lang="fr-FR" dirty="0"/>
          </a:p>
        </p:txBody>
      </p:sp>
    </p:spTree>
    <p:extLst>
      <p:ext uri="{BB962C8B-B14F-4D97-AF65-F5344CB8AC3E}">
        <p14:creationId xmlns:p14="http://schemas.microsoft.com/office/powerpoint/2010/main" val="22100829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In this slide, you will find two master versions:</a:t>
            </a:r>
          </a:p>
          <a:p>
            <a:endParaRPr lang="fr-FR" dirty="0"/>
          </a:p>
          <a:p>
            <a:r>
              <a:rPr lang="en-US" dirty="0"/>
              <a:t>- 1 on a dark blue background</a:t>
            </a:r>
          </a:p>
          <a:p>
            <a:r>
              <a:rPr lang="en-US" dirty="0"/>
              <a:t>- 1 on a light blue background</a:t>
            </a:r>
          </a:p>
          <a:p>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Click in the circle to insert a photo.</a:t>
            </a:r>
          </a:p>
          <a:p>
            <a:endParaRPr lang="fr-FR" dirty="0"/>
          </a:p>
        </p:txBody>
      </p:sp>
      <p:sp>
        <p:nvSpPr>
          <p:cNvPr id="4" name="Espace réservé du numéro de diapositive 3"/>
          <p:cNvSpPr>
            <a:spLocks noGrp="1"/>
          </p:cNvSpPr>
          <p:nvPr>
            <p:ph type="sldNum" sz="quarter" idx="5"/>
          </p:nvPr>
        </p:nvSpPr>
        <p:spPr/>
        <p:txBody>
          <a:bodyPr/>
          <a:lstStyle/>
          <a:p>
            <a:fld id="{AFD31771-BB1F-4224-BB36-D91542650C19}" type="slidenum">
              <a:rPr lang="fr-FR" smtClean="0"/>
              <a:t>3</a:t>
            </a:fld>
            <a:endParaRPr lang="fr-FR" dirty="0"/>
          </a:p>
        </p:txBody>
      </p:sp>
    </p:spTree>
    <p:extLst>
      <p:ext uri="{BB962C8B-B14F-4D97-AF65-F5344CB8AC3E}">
        <p14:creationId xmlns:p14="http://schemas.microsoft.com/office/powerpoint/2010/main" val="73025569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characters can be simply copied/pasted into the slides of your presentation. They can be enlarged without loss of image quality.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each character, you have one version compatible with a dark blue background, and another compatible with a light blue background.</a:t>
            </a:r>
          </a:p>
          <a:p>
            <a:endParaRPr lang="fr-FR" dirty="0"/>
          </a:p>
        </p:txBody>
      </p:sp>
      <p:sp>
        <p:nvSpPr>
          <p:cNvPr id="4" name="Espace réservé du numéro de diapositive 3"/>
          <p:cNvSpPr>
            <a:spLocks noGrp="1"/>
          </p:cNvSpPr>
          <p:nvPr>
            <p:ph type="sldNum" sz="quarter" idx="5"/>
          </p:nvPr>
        </p:nvSpPr>
        <p:spPr/>
        <p:txBody>
          <a:bodyPr/>
          <a:lstStyle/>
          <a:p>
            <a:fld id="{AFD31771-BB1F-4224-BB36-D91542650C19}" type="slidenum">
              <a:rPr lang="fr-FR" smtClean="0"/>
              <a:t>47</a:t>
            </a:fld>
            <a:endParaRPr lang="fr-FR" dirty="0"/>
          </a:p>
        </p:txBody>
      </p:sp>
    </p:spTree>
    <p:extLst>
      <p:ext uri="{BB962C8B-B14F-4D97-AF65-F5344CB8AC3E}">
        <p14:creationId xmlns:p14="http://schemas.microsoft.com/office/powerpoint/2010/main" val="408011086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characters can be simply copied/pasted into the slides of your presentation. They can be enlarged without loss of image quality.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each character, you have one version compatible with a dark blue background, and another compatible with a light blue background.</a:t>
            </a:r>
          </a:p>
          <a:p>
            <a:endParaRPr lang="fr-FR" dirty="0"/>
          </a:p>
        </p:txBody>
      </p:sp>
      <p:sp>
        <p:nvSpPr>
          <p:cNvPr id="4" name="Espace réservé du numéro de diapositive 3"/>
          <p:cNvSpPr>
            <a:spLocks noGrp="1"/>
          </p:cNvSpPr>
          <p:nvPr>
            <p:ph type="sldNum" sz="quarter" idx="5"/>
          </p:nvPr>
        </p:nvSpPr>
        <p:spPr/>
        <p:txBody>
          <a:bodyPr/>
          <a:lstStyle/>
          <a:p>
            <a:fld id="{AFD31771-BB1F-4224-BB36-D91542650C19}" type="slidenum">
              <a:rPr lang="fr-FR" smtClean="0"/>
              <a:t>48</a:t>
            </a:fld>
            <a:endParaRPr lang="fr-FR" dirty="0"/>
          </a:p>
        </p:txBody>
      </p:sp>
    </p:spTree>
    <p:extLst>
      <p:ext uri="{BB962C8B-B14F-4D97-AF65-F5344CB8AC3E}">
        <p14:creationId xmlns:p14="http://schemas.microsoft.com/office/powerpoint/2010/main" val="503687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For this slide, you will find two versions in the masters:</a:t>
            </a:r>
          </a:p>
          <a:p>
            <a:endParaRPr lang="fr-FR" dirty="0"/>
          </a:p>
          <a:p>
            <a:r>
              <a:rPr lang="en-US" dirty="0"/>
              <a:t>- 1 on a dark blue background</a:t>
            </a:r>
          </a:p>
          <a:p>
            <a:r>
              <a:rPr lang="en-US" dirty="0"/>
              <a:t>- 1 on a light blue background</a:t>
            </a:r>
          </a:p>
          <a:p>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Click in the circle to insert a photo.</a:t>
            </a:r>
          </a:p>
          <a:p>
            <a:endParaRPr lang="fr-FR" dirty="0"/>
          </a:p>
        </p:txBody>
      </p:sp>
      <p:sp>
        <p:nvSpPr>
          <p:cNvPr id="4" name="Espace réservé du numéro de diapositive 3"/>
          <p:cNvSpPr>
            <a:spLocks noGrp="1"/>
          </p:cNvSpPr>
          <p:nvPr>
            <p:ph type="sldNum" sz="quarter" idx="5"/>
          </p:nvPr>
        </p:nvSpPr>
        <p:spPr/>
        <p:txBody>
          <a:bodyPr/>
          <a:lstStyle/>
          <a:p>
            <a:fld id="{AFD31771-BB1F-4224-BB36-D91542650C19}" type="slidenum">
              <a:rPr lang="fr-FR" smtClean="0"/>
              <a:t>5</a:t>
            </a:fld>
            <a:endParaRPr lang="fr-FR" dirty="0"/>
          </a:p>
        </p:txBody>
      </p:sp>
    </p:spTree>
    <p:extLst>
      <p:ext uri="{BB962C8B-B14F-4D97-AF65-F5344CB8AC3E}">
        <p14:creationId xmlns:p14="http://schemas.microsoft.com/office/powerpoint/2010/main" val="20516969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For this slide, you will find two versions in the masters:</a:t>
            </a:r>
          </a:p>
          <a:p>
            <a:endParaRPr lang="fr-FR" dirty="0"/>
          </a:p>
          <a:p>
            <a:r>
              <a:rPr lang="en-US" dirty="0"/>
              <a:t>- 1 on a dark blue background</a:t>
            </a:r>
          </a:p>
          <a:p>
            <a:r>
              <a:rPr lang="en-US" dirty="0"/>
              <a:t>- 1 on a light blue background</a:t>
            </a:r>
          </a:p>
          <a:p>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Click in the circle to insert a photo.</a:t>
            </a:r>
          </a:p>
          <a:p>
            <a:endParaRPr lang="fr-FR" dirty="0"/>
          </a:p>
        </p:txBody>
      </p:sp>
      <p:sp>
        <p:nvSpPr>
          <p:cNvPr id="4" name="Espace réservé du numéro de diapositive 3"/>
          <p:cNvSpPr>
            <a:spLocks noGrp="1"/>
          </p:cNvSpPr>
          <p:nvPr>
            <p:ph type="sldNum" sz="quarter" idx="5"/>
          </p:nvPr>
        </p:nvSpPr>
        <p:spPr/>
        <p:txBody>
          <a:bodyPr/>
          <a:lstStyle/>
          <a:p>
            <a:fld id="{AFD31771-BB1F-4224-BB36-D91542650C19}" type="slidenum">
              <a:rPr lang="fr-FR" smtClean="0"/>
              <a:t>7</a:t>
            </a:fld>
            <a:endParaRPr lang="fr-FR" dirty="0"/>
          </a:p>
        </p:txBody>
      </p:sp>
    </p:spTree>
    <p:extLst>
      <p:ext uri="{BB962C8B-B14F-4D97-AF65-F5344CB8AC3E}">
        <p14:creationId xmlns:p14="http://schemas.microsoft.com/office/powerpoint/2010/main" val="28318185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Adjust the position of the points and modify the blocks according to the size of the texts.</a:t>
            </a:r>
          </a:p>
          <a:p>
            <a:endParaRPr lang="fr-FR" dirty="0"/>
          </a:p>
        </p:txBody>
      </p:sp>
      <p:sp>
        <p:nvSpPr>
          <p:cNvPr id="4" name="Espace réservé du numéro de diapositive 3"/>
          <p:cNvSpPr>
            <a:spLocks noGrp="1"/>
          </p:cNvSpPr>
          <p:nvPr>
            <p:ph type="sldNum" sz="quarter" idx="5"/>
          </p:nvPr>
        </p:nvSpPr>
        <p:spPr/>
        <p:txBody>
          <a:bodyPr/>
          <a:lstStyle/>
          <a:p>
            <a:fld id="{AFD31771-BB1F-4224-BB36-D91542650C19}" type="slidenum">
              <a:rPr lang="fr-FR" smtClean="0"/>
              <a:t>10</a:t>
            </a:fld>
            <a:endParaRPr lang="fr-FR" dirty="0"/>
          </a:p>
        </p:txBody>
      </p:sp>
    </p:spTree>
    <p:extLst>
      <p:ext uri="{BB962C8B-B14F-4D97-AF65-F5344CB8AC3E}">
        <p14:creationId xmlns:p14="http://schemas.microsoft.com/office/powerpoint/2010/main" val="29612396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Adjust the position of the points and modify the blocks according to the size of the texts.</a:t>
            </a:r>
          </a:p>
        </p:txBody>
      </p:sp>
      <p:sp>
        <p:nvSpPr>
          <p:cNvPr id="4" name="Espace réservé du numéro de diapositive 3"/>
          <p:cNvSpPr>
            <a:spLocks noGrp="1"/>
          </p:cNvSpPr>
          <p:nvPr>
            <p:ph type="sldNum" sz="quarter" idx="5"/>
          </p:nvPr>
        </p:nvSpPr>
        <p:spPr/>
        <p:txBody>
          <a:bodyPr/>
          <a:lstStyle/>
          <a:p>
            <a:fld id="{AFD31771-BB1F-4224-BB36-D91542650C19}" type="slidenum">
              <a:rPr lang="fr-FR" smtClean="0"/>
              <a:t>11</a:t>
            </a:fld>
            <a:endParaRPr lang="fr-FR" dirty="0"/>
          </a:p>
        </p:txBody>
      </p:sp>
    </p:spTree>
    <p:extLst>
      <p:ext uri="{BB962C8B-B14F-4D97-AF65-F5344CB8AC3E}">
        <p14:creationId xmlns:p14="http://schemas.microsoft.com/office/powerpoint/2010/main" val="33562777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You can change the pictograms by copying/pasting another pictogram from the library provided in the final slides in the appendix.</a:t>
            </a:r>
          </a:p>
          <a:p>
            <a:endParaRPr lang="fr-FR" dirty="0"/>
          </a:p>
        </p:txBody>
      </p:sp>
      <p:sp>
        <p:nvSpPr>
          <p:cNvPr id="4" name="Espace réservé du numéro de diapositive 3"/>
          <p:cNvSpPr>
            <a:spLocks noGrp="1"/>
          </p:cNvSpPr>
          <p:nvPr>
            <p:ph type="sldNum" sz="quarter" idx="5"/>
          </p:nvPr>
        </p:nvSpPr>
        <p:spPr/>
        <p:txBody>
          <a:bodyPr/>
          <a:lstStyle/>
          <a:p>
            <a:fld id="{AFD31771-BB1F-4224-BB36-D91542650C19}" type="slidenum">
              <a:rPr lang="fr-FR" smtClean="0"/>
              <a:t>14</a:t>
            </a:fld>
            <a:endParaRPr lang="fr-FR" dirty="0"/>
          </a:p>
        </p:txBody>
      </p:sp>
    </p:spTree>
    <p:extLst>
      <p:ext uri="{BB962C8B-B14F-4D97-AF65-F5344CB8AC3E}">
        <p14:creationId xmlns:p14="http://schemas.microsoft.com/office/powerpoint/2010/main" val="15989327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You can change the pictograms by copying/pasting another pictogram from the library provided in the final slides in the appendix.</a:t>
            </a:r>
          </a:p>
          <a:p>
            <a:endParaRPr lang="fr-FR" dirty="0"/>
          </a:p>
        </p:txBody>
      </p:sp>
      <p:sp>
        <p:nvSpPr>
          <p:cNvPr id="4" name="Espace réservé du numéro de diapositive 3"/>
          <p:cNvSpPr>
            <a:spLocks noGrp="1"/>
          </p:cNvSpPr>
          <p:nvPr>
            <p:ph type="sldNum" sz="quarter" idx="5"/>
          </p:nvPr>
        </p:nvSpPr>
        <p:spPr/>
        <p:txBody>
          <a:bodyPr/>
          <a:lstStyle/>
          <a:p>
            <a:fld id="{AFD31771-BB1F-4224-BB36-D91542650C19}" type="slidenum">
              <a:rPr lang="fr-FR" smtClean="0"/>
              <a:t>15</a:t>
            </a:fld>
            <a:endParaRPr lang="fr-FR" dirty="0"/>
          </a:p>
        </p:txBody>
      </p:sp>
    </p:spTree>
    <p:extLst>
      <p:ext uri="{BB962C8B-B14F-4D97-AF65-F5344CB8AC3E}">
        <p14:creationId xmlns:p14="http://schemas.microsoft.com/office/powerpoint/2010/main" val="121973572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8" Type="http://schemas.openxmlformats.org/officeDocument/2006/relationships/image" Target="../media/image5.svg"/><Relationship Id="rId13" Type="http://schemas.openxmlformats.org/officeDocument/2006/relationships/image" Target="../media/image32.png"/><Relationship Id="rId3" Type="http://schemas.openxmlformats.org/officeDocument/2006/relationships/image" Target="../media/image24.png"/><Relationship Id="rId7" Type="http://schemas.openxmlformats.org/officeDocument/2006/relationships/image" Target="../media/image4.png"/><Relationship Id="rId12" Type="http://schemas.openxmlformats.org/officeDocument/2006/relationships/image" Target="../media/image31.sv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27.svg"/><Relationship Id="rId11" Type="http://schemas.openxmlformats.org/officeDocument/2006/relationships/image" Target="../media/image30.png"/><Relationship Id="rId5" Type="http://schemas.openxmlformats.org/officeDocument/2006/relationships/image" Target="../media/image26.png"/><Relationship Id="rId10" Type="http://schemas.openxmlformats.org/officeDocument/2006/relationships/image" Target="../media/image29.svg"/><Relationship Id="rId4" Type="http://schemas.openxmlformats.org/officeDocument/2006/relationships/image" Target="../media/image25.svg"/><Relationship Id="rId9" Type="http://schemas.openxmlformats.org/officeDocument/2006/relationships/image" Target="../media/image28.png"/><Relationship Id="rId14" Type="http://schemas.openxmlformats.org/officeDocument/2006/relationships/image" Target="../media/image33.svg"/></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36.png"/><Relationship Id="rId3" Type="http://schemas.openxmlformats.org/officeDocument/2006/relationships/image" Target="../media/image25.svg"/><Relationship Id="rId7" Type="http://schemas.openxmlformats.org/officeDocument/2006/relationships/image" Target="../media/image31.svg"/><Relationship Id="rId12" Type="http://schemas.openxmlformats.org/officeDocument/2006/relationships/image" Target="../media/image5.svg"/><Relationship Id="rId2" Type="http://schemas.openxmlformats.org/officeDocument/2006/relationships/image" Target="../media/image24.png"/><Relationship Id="rId1" Type="http://schemas.openxmlformats.org/officeDocument/2006/relationships/slideMaster" Target="../slideMasters/slideMaster1.xml"/><Relationship Id="rId6" Type="http://schemas.openxmlformats.org/officeDocument/2006/relationships/image" Target="../media/image30.png"/><Relationship Id="rId11" Type="http://schemas.openxmlformats.org/officeDocument/2006/relationships/image" Target="../media/image4.png"/><Relationship Id="rId5" Type="http://schemas.openxmlformats.org/officeDocument/2006/relationships/image" Target="../media/image27.svg"/><Relationship Id="rId10" Type="http://schemas.openxmlformats.org/officeDocument/2006/relationships/image" Target="../media/image1.png"/><Relationship Id="rId4" Type="http://schemas.openxmlformats.org/officeDocument/2006/relationships/image" Target="../media/image26.png"/><Relationship Id="rId9" Type="http://schemas.openxmlformats.org/officeDocument/2006/relationships/image" Target="../media/image35.svg"/><Relationship Id="rId14" Type="http://schemas.openxmlformats.org/officeDocument/2006/relationships/image" Target="../media/image37.svg"/></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2.png"/><Relationship Id="rId5" Type="http://schemas.openxmlformats.org/officeDocument/2006/relationships/image" Target="../media/image39.svg"/><Relationship Id="rId4" Type="http://schemas.openxmlformats.org/officeDocument/2006/relationships/image" Target="../media/image38.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1.svg"/><Relationship Id="rId2" Type="http://schemas.openxmlformats.org/officeDocument/2006/relationships/image" Target="../media/image40.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3.svg"/><Relationship Id="rId2" Type="http://schemas.openxmlformats.org/officeDocument/2006/relationships/image" Target="../media/image42.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Master" Target="../slideMasters/slideMaster1.xml"/><Relationship Id="rId5" Type="http://schemas.openxmlformats.org/officeDocument/2006/relationships/image" Target="../media/image1.png"/><Relationship Id="rId4" Type="http://schemas.openxmlformats.org/officeDocument/2006/relationships/image" Target="../media/image46.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8.svg"/><Relationship Id="rId7" Type="http://schemas.openxmlformats.org/officeDocument/2006/relationships/image" Target="../media/image50.svg"/><Relationship Id="rId12" Type="http://schemas.openxmlformats.org/officeDocument/2006/relationships/image" Target="../media/image1.png"/><Relationship Id="rId2" Type="http://schemas.openxmlformats.org/officeDocument/2006/relationships/image" Target="../media/image47.png"/><Relationship Id="rId1" Type="http://schemas.openxmlformats.org/officeDocument/2006/relationships/slideMaster" Target="../slideMasters/slideMaster1.xml"/><Relationship Id="rId6" Type="http://schemas.openxmlformats.org/officeDocument/2006/relationships/image" Target="../media/image49.png"/><Relationship Id="rId11" Type="http://schemas.openxmlformats.org/officeDocument/2006/relationships/image" Target="../media/image54.svg"/><Relationship Id="rId5" Type="http://schemas.openxmlformats.org/officeDocument/2006/relationships/image" Target="../media/image5.svg"/><Relationship Id="rId10" Type="http://schemas.openxmlformats.org/officeDocument/2006/relationships/image" Target="../media/image53.png"/><Relationship Id="rId4" Type="http://schemas.openxmlformats.org/officeDocument/2006/relationships/image" Target="../media/image4.png"/><Relationship Id="rId9" Type="http://schemas.openxmlformats.org/officeDocument/2006/relationships/image" Target="../media/image52.sv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56.svg"/><Relationship Id="rId2" Type="http://schemas.openxmlformats.org/officeDocument/2006/relationships/image" Target="../media/image55.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58.sv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60.svg"/><Relationship Id="rId7" Type="http://schemas.openxmlformats.org/officeDocument/2006/relationships/image" Target="../media/image64.svg"/><Relationship Id="rId2" Type="http://schemas.openxmlformats.org/officeDocument/2006/relationships/image" Target="../media/image59.png"/><Relationship Id="rId1" Type="http://schemas.openxmlformats.org/officeDocument/2006/relationships/slideMaster" Target="../slideMasters/slideMaster1.xml"/><Relationship Id="rId6" Type="http://schemas.openxmlformats.org/officeDocument/2006/relationships/image" Target="../media/image63.png"/><Relationship Id="rId5" Type="http://schemas.openxmlformats.org/officeDocument/2006/relationships/image" Target="../media/image62.svg"/><Relationship Id="rId4" Type="http://schemas.openxmlformats.org/officeDocument/2006/relationships/image" Target="../media/image61.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66.svg"/><Relationship Id="rId2" Type="http://schemas.openxmlformats.org/officeDocument/2006/relationships/image" Target="../media/image65.png"/><Relationship Id="rId1" Type="http://schemas.openxmlformats.org/officeDocument/2006/relationships/slideMaster" Target="../slideMasters/slideMaster1.xml"/><Relationship Id="rId6" Type="http://schemas.openxmlformats.org/officeDocument/2006/relationships/image" Target="../media/image2.png"/><Relationship Id="rId5" Type="http://schemas.openxmlformats.org/officeDocument/2006/relationships/image" Target="../media/image5.svg"/><Relationship Id="rId4" Type="http://schemas.openxmlformats.org/officeDocument/2006/relationships/image" Target="../media/image4.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68.svg"/><Relationship Id="rId2" Type="http://schemas.openxmlformats.org/officeDocument/2006/relationships/image" Target="../media/image67.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70.svg"/><Relationship Id="rId2" Type="http://schemas.openxmlformats.org/officeDocument/2006/relationships/image" Target="../media/image69.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72.svg"/><Relationship Id="rId2" Type="http://schemas.openxmlformats.org/officeDocument/2006/relationships/image" Target="../media/image71.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25.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49.png"/><Relationship Id="rId7" Type="http://schemas.openxmlformats.org/officeDocument/2006/relationships/image" Target="../media/image52.svg"/><Relationship Id="rId2" Type="http://schemas.openxmlformats.org/officeDocument/2006/relationships/image" Target="../media/image73.png"/><Relationship Id="rId1" Type="http://schemas.openxmlformats.org/officeDocument/2006/relationships/slideMaster" Target="../slideMasters/slideMaster1.xml"/><Relationship Id="rId6" Type="http://schemas.openxmlformats.org/officeDocument/2006/relationships/image" Target="../media/image51.png"/><Relationship Id="rId5" Type="http://schemas.openxmlformats.org/officeDocument/2006/relationships/image" Target="../media/image74.png"/><Relationship Id="rId10" Type="http://schemas.openxmlformats.org/officeDocument/2006/relationships/image" Target="../media/image1.png"/><Relationship Id="rId4" Type="http://schemas.openxmlformats.org/officeDocument/2006/relationships/image" Target="../media/image50.svg"/><Relationship Id="rId9" Type="http://schemas.openxmlformats.org/officeDocument/2006/relationships/image" Target="../media/image76.sv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7.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Master" Target="../slideMasters/slideMaster1.xml"/><Relationship Id="rId6" Type="http://schemas.openxmlformats.org/officeDocument/2006/relationships/image" Target="../media/image1.png"/><Relationship Id="rId5" Type="http://schemas.openxmlformats.org/officeDocument/2006/relationships/image" Target="../media/image81.png"/><Relationship Id="rId4" Type="http://schemas.openxmlformats.org/officeDocument/2006/relationships/image" Target="../media/image80.sv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Master" Target="../slideMasters/slideMaster1.xml"/><Relationship Id="rId6" Type="http://schemas.openxmlformats.org/officeDocument/2006/relationships/image" Target="../media/image81.png"/><Relationship Id="rId5" Type="http://schemas.openxmlformats.org/officeDocument/2006/relationships/image" Target="../media/image1.png"/><Relationship Id="rId4" Type="http://schemas.openxmlformats.org/officeDocument/2006/relationships/image" Target="../media/image86.sv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88.svg"/><Relationship Id="rId2" Type="http://schemas.openxmlformats.org/officeDocument/2006/relationships/image" Target="../media/image87.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89.svg"/><Relationship Id="rId2" Type="http://schemas.openxmlformats.org/officeDocument/2006/relationships/image" Target="../media/image47.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91.svg"/><Relationship Id="rId2" Type="http://schemas.openxmlformats.org/officeDocument/2006/relationships/image" Target="../media/image90.png"/><Relationship Id="rId1" Type="http://schemas.openxmlformats.org/officeDocument/2006/relationships/slideMaster" Target="../slideMasters/slideMaster1.xml"/><Relationship Id="rId6" Type="http://schemas.openxmlformats.org/officeDocument/2006/relationships/image" Target="../media/image1.png"/><Relationship Id="rId5" Type="http://schemas.openxmlformats.org/officeDocument/2006/relationships/image" Target="../media/image93.svg"/><Relationship Id="rId4" Type="http://schemas.openxmlformats.org/officeDocument/2006/relationships/image" Target="../media/image92.pn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95.svg"/><Relationship Id="rId2" Type="http://schemas.openxmlformats.org/officeDocument/2006/relationships/image" Target="../media/image94.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6.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98.svg"/><Relationship Id="rId2" Type="http://schemas.openxmlformats.org/officeDocument/2006/relationships/image" Target="../media/image97.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00.svg"/><Relationship Id="rId2" Type="http://schemas.openxmlformats.org/officeDocument/2006/relationships/image" Target="../media/image99.png"/><Relationship Id="rId1" Type="http://schemas.openxmlformats.org/officeDocument/2006/relationships/slideMaster" Target="../slideMasters/slideMaster1.xml"/><Relationship Id="rId6" Type="http://schemas.openxmlformats.org/officeDocument/2006/relationships/image" Target="../media/image1.png"/><Relationship Id="rId5" Type="http://schemas.openxmlformats.org/officeDocument/2006/relationships/image" Target="../media/image91.svg"/><Relationship Id="rId4" Type="http://schemas.openxmlformats.org/officeDocument/2006/relationships/image" Target="../media/image90.png"/></Relationships>
</file>

<file path=ppt/slideLayouts/_rels/slideLayout42.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102.svg"/><Relationship Id="rId7" Type="http://schemas.openxmlformats.org/officeDocument/2006/relationships/image" Target="../media/image106.svg"/><Relationship Id="rId2" Type="http://schemas.openxmlformats.org/officeDocument/2006/relationships/image" Target="../media/image101.png"/><Relationship Id="rId1" Type="http://schemas.openxmlformats.org/officeDocument/2006/relationships/slideMaster" Target="../slideMasters/slideMaster1.xml"/><Relationship Id="rId6" Type="http://schemas.openxmlformats.org/officeDocument/2006/relationships/image" Target="../media/image105.png"/><Relationship Id="rId5" Type="http://schemas.openxmlformats.org/officeDocument/2006/relationships/image" Target="../media/image104.svg"/><Relationship Id="rId4" Type="http://schemas.openxmlformats.org/officeDocument/2006/relationships/image" Target="../media/image103.png"/></Relationships>
</file>

<file path=ppt/slideLayouts/_rels/slideLayout43.xml.rels><?xml version="1.0" encoding="UTF-8" standalone="yes"?>
<Relationships xmlns="http://schemas.openxmlformats.org/package/2006/relationships"><Relationship Id="rId8" Type="http://schemas.openxmlformats.org/officeDocument/2006/relationships/image" Target="../media/image109.png"/><Relationship Id="rId3" Type="http://schemas.openxmlformats.org/officeDocument/2006/relationships/image" Target="../media/image106.svg"/><Relationship Id="rId7" Type="http://schemas.openxmlformats.org/officeDocument/2006/relationships/image" Target="../media/image102.svg"/><Relationship Id="rId2" Type="http://schemas.openxmlformats.org/officeDocument/2006/relationships/image" Target="../media/image105.png"/><Relationship Id="rId1" Type="http://schemas.openxmlformats.org/officeDocument/2006/relationships/slideMaster" Target="../slideMasters/slideMaster1.xml"/><Relationship Id="rId6" Type="http://schemas.openxmlformats.org/officeDocument/2006/relationships/image" Target="../media/image101.png"/><Relationship Id="rId5" Type="http://schemas.openxmlformats.org/officeDocument/2006/relationships/image" Target="../media/image108.svg"/><Relationship Id="rId10" Type="http://schemas.openxmlformats.org/officeDocument/2006/relationships/image" Target="../media/image1.png"/><Relationship Id="rId4" Type="http://schemas.openxmlformats.org/officeDocument/2006/relationships/image" Target="../media/image107.png"/><Relationship Id="rId9" Type="http://schemas.openxmlformats.org/officeDocument/2006/relationships/image" Target="../media/image110.svg"/></Relationships>
</file>

<file path=ppt/slideLayouts/_rels/slideLayout44.xml.rels><?xml version="1.0" encoding="UTF-8" standalone="yes"?>
<Relationships xmlns="http://schemas.openxmlformats.org/package/2006/relationships"><Relationship Id="rId8" Type="http://schemas.openxmlformats.org/officeDocument/2006/relationships/image" Target="../media/image117.png"/><Relationship Id="rId13" Type="http://schemas.openxmlformats.org/officeDocument/2006/relationships/image" Target="../media/image122.svg"/><Relationship Id="rId18" Type="http://schemas.openxmlformats.org/officeDocument/2006/relationships/image" Target="../media/image127.png"/><Relationship Id="rId3" Type="http://schemas.openxmlformats.org/officeDocument/2006/relationships/image" Target="../media/image112.svg"/><Relationship Id="rId21" Type="http://schemas.openxmlformats.org/officeDocument/2006/relationships/image" Target="../media/image130.svg"/><Relationship Id="rId7" Type="http://schemas.openxmlformats.org/officeDocument/2006/relationships/image" Target="../media/image116.svg"/><Relationship Id="rId12" Type="http://schemas.openxmlformats.org/officeDocument/2006/relationships/image" Target="../media/image121.png"/><Relationship Id="rId17" Type="http://schemas.openxmlformats.org/officeDocument/2006/relationships/image" Target="../media/image126.svg"/><Relationship Id="rId2" Type="http://schemas.openxmlformats.org/officeDocument/2006/relationships/image" Target="../media/image111.png"/><Relationship Id="rId16" Type="http://schemas.openxmlformats.org/officeDocument/2006/relationships/image" Target="../media/image125.png"/><Relationship Id="rId20" Type="http://schemas.openxmlformats.org/officeDocument/2006/relationships/image" Target="../media/image129.png"/><Relationship Id="rId1" Type="http://schemas.openxmlformats.org/officeDocument/2006/relationships/slideMaster" Target="../slideMasters/slideMaster1.xml"/><Relationship Id="rId6" Type="http://schemas.openxmlformats.org/officeDocument/2006/relationships/image" Target="../media/image115.png"/><Relationship Id="rId11" Type="http://schemas.openxmlformats.org/officeDocument/2006/relationships/image" Target="../media/image120.svg"/><Relationship Id="rId5" Type="http://schemas.openxmlformats.org/officeDocument/2006/relationships/image" Target="../media/image114.svg"/><Relationship Id="rId15" Type="http://schemas.openxmlformats.org/officeDocument/2006/relationships/image" Target="../media/image124.svg"/><Relationship Id="rId23" Type="http://schemas.openxmlformats.org/officeDocument/2006/relationships/image" Target="../media/image5.svg"/><Relationship Id="rId10" Type="http://schemas.openxmlformats.org/officeDocument/2006/relationships/image" Target="../media/image119.png"/><Relationship Id="rId19" Type="http://schemas.openxmlformats.org/officeDocument/2006/relationships/image" Target="../media/image128.svg"/><Relationship Id="rId4" Type="http://schemas.openxmlformats.org/officeDocument/2006/relationships/image" Target="../media/image113.png"/><Relationship Id="rId9" Type="http://schemas.openxmlformats.org/officeDocument/2006/relationships/image" Target="../media/image118.svg"/><Relationship Id="rId14" Type="http://schemas.openxmlformats.org/officeDocument/2006/relationships/image" Target="../media/image123.png"/><Relationship Id="rId22" Type="http://schemas.openxmlformats.org/officeDocument/2006/relationships/image" Target="../media/image4.png"/></Relationships>
</file>

<file path=ppt/slideLayouts/_rels/slideLayout45.xml.rels><?xml version="1.0" encoding="UTF-8" standalone="yes"?>
<Relationships xmlns="http://schemas.openxmlformats.org/package/2006/relationships"><Relationship Id="rId8" Type="http://schemas.openxmlformats.org/officeDocument/2006/relationships/image" Target="../media/image113.png"/><Relationship Id="rId13" Type="http://schemas.openxmlformats.org/officeDocument/2006/relationships/image" Target="../media/image141.svg"/><Relationship Id="rId18" Type="http://schemas.openxmlformats.org/officeDocument/2006/relationships/image" Target="../media/image146.png"/><Relationship Id="rId3" Type="http://schemas.openxmlformats.org/officeDocument/2006/relationships/image" Target="../media/image132.svg"/><Relationship Id="rId21" Type="http://schemas.openxmlformats.org/officeDocument/2006/relationships/image" Target="../media/image149.svg"/><Relationship Id="rId7" Type="http://schemas.openxmlformats.org/officeDocument/2006/relationships/image" Target="../media/image136.svg"/><Relationship Id="rId12" Type="http://schemas.openxmlformats.org/officeDocument/2006/relationships/image" Target="../media/image140.png"/><Relationship Id="rId17" Type="http://schemas.openxmlformats.org/officeDocument/2006/relationships/image" Target="../media/image145.svg"/><Relationship Id="rId2" Type="http://schemas.openxmlformats.org/officeDocument/2006/relationships/image" Target="../media/image131.png"/><Relationship Id="rId16" Type="http://schemas.openxmlformats.org/officeDocument/2006/relationships/image" Target="../media/image144.png"/><Relationship Id="rId20" Type="http://schemas.openxmlformats.org/officeDocument/2006/relationships/image" Target="../media/image148.png"/><Relationship Id="rId1" Type="http://schemas.openxmlformats.org/officeDocument/2006/relationships/slideMaster" Target="../slideMasters/slideMaster1.xml"/><Relationship Id="rId6" Type="http://schemas.openxmlformats.org/officeDocument/2006/relationships/image" Target="../media/image135.png"/><Relationship Id="rId11" Type="http://schemas.openxmlformats.org/officeDocument/2006/relationships/image" Target="../media/image139.svg"/><Relationship Id="rId5" Type="http://schemas.openxmlformats.org/officeDocument/2006/relationships/image" Target="../media/image134.svg"/><Relationship Id="rId15" Type="http://schemas.openxmlformats.org/officeDocument/2006/relationships/image" Target="../media/image143.svg"/><Relationship Id="rId10" Type="http://schemas.openxmlformats.org/officeDocument/2006/relationships/image" Target="../media/image138.png"/><Relationship Id="rId19" Type="http://schemas.openxmlformats.org/officeDocument/2006/relationships/image" Target="../media/image147.svg"/><Relationship Id="rId4" Type="http://schemas.openxmlformats.org/officeDocument/2006/relationships/image" Target="../media/image133.png"/><Relationship Id="rId9" Type="http://schemas.openxmlformats.org/officeDocument/2006/relationships/image" Target="../media/image137.svg"/><Relationship Id="rId14" Type="http://schemas.openxmlformats.org/officeDocument/2006/relationships/image" Target="../media/image142.png"/><Relationship Id="rId22"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5.svg"/><Relationship Id="rId7" Type="http://schemas.openxmlformats.org/officeDocument/2006/relationships/image" Target="../media/image9.sv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image" Target="../media/image7.svg"/><Relationship Id="rId4" Type="http://schemas.openxmlformats.org/officeDocument/2006/relationships/image" Target="../media/image6.png"/></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5.svg"/><Relationship Id="rId7" Type="http://schemas.openxmlformats.org/officeDocument/2006/relationships/image" Target="../media/image13.sv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12.png"/><Relationship Id="rId5" Type="http://schemas.openxmlformats.org/officeDocument/2006/relationships/image" Target="../media/image11.svg"/><Relationship Id="rId10" Type="http://schemas.openxmlformats.org/officeDocument/2006/relationships/image" Target="../media/image1.png"/><Relationship Id="rId4" Type="http://schemas.openxmlformats.org/officeDocument/2006/relationships/image" Target="../media/image10.png"/><Relationship Id="rId9" Type="http://schemas.openxmlformats.org/officeDocument/2006/relationships/image" Target="../media/image15.svg"/></Relationships>
</file>

<file path=ppt/slideLayouts/_rels/slideLayout7.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5.svg"/><Relationship Id="rId7" Type="http://schemas.openxmlformats.org/officeDocument/2006/relationships/image" Target="../media/image15.sv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14.png"/><Relationship Id="rId5" Type="http://schemas.openxmlformats.org/officeDocument/2006/relationships/image" Target="../media/image13.svg"/><Relationship Id="rId10" Type="http://schemas.openxmlformats.org/officeDocument/2006/relationships/image" Target="../media/image17.svg"/><Relationship Id="rId4" Type="http://schemas.openxmlformats.org/officeDocument/2006/relationships/image" Target="../media/image12.png"/><Relationship Id="rId9" Type="http://schemas.openxmlformats.org/officeDocument/2006/relationships/image" Target="../media/image16.png"/></Relationships>
</file>

<file path=ppt/slideLayouts/_rels/slideLayout8.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19.svg"/><Relationship Id="rId7" Type="http://schemas.openxmlformats.org/officeDocument/2006/relationships/image" Target="../media/image21.svg"/><Relationship Id="rId2" Type="http://schemas.openxmlformats.org/officeDocument/2006/relationships/image" Target="../media/image18.png"/><Relationship Id="rId1" Type="http://schemas.openxmlformats.org/officeDocument/2006/relationships/slideMaster" Target="../slideMasters/slideMaster1.xml"/><Relationship Id="rId6" Type="http://schemas.openxmlformats.org/officeDocument/2006/relationships/image" Target="../media/image20.png"/><Relationship Id="rId5" Type="http://schemas.openxmlformats.org/officeDocument/2006/relationships/image" Target="../media/image5.svg"/><Relationship Id="rId4"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9.svg"/><Relationship Id="rId7" Type="http://schemas.openxmlformats.org/officeDocument/2006/relationships/image" Target="../media/image22.png"/><Relationship Id="rId2" Type="http://schemas.openxmlformats.org/officeDocument/2006/relationships/image" Target="../media/image18.png"/><Relationship Id="rId1" Type="http://schemas.openxmlformats.org/officeDocument/2006/relationships/slideMaster" Target="../slideMasters/slideMaster1.xml"/><Relationship Id="rId6" Type="http://schemas.openxmlformats.org/officeDocument/2006/relationships/image" Target="../media/image1.png"/><Relationship Id="rId5" Type="http://schemas.openxmlformats.org/officeDocument/2006/relationships/image" Target="../media/image5.svg"/><Relationship Id="rId4"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Fond bleu foncé libre">
    <p:bg>
      <p:bgPr>
        <a:solidFill>
          <a:schemeClr val="tx1"/>
        </a:solidFill>
        <a:effectLst/>
      </p:bgPr>
    </p:bg>
    <p:spTree>
      <p:nvGrpSpPr>
        <p:cNvPr id="1" name=""/>
        <p:cNvGrpSpPr/>
        <p:nvPr/>
      </p:nvGrpSpPr>
      <p:grpSpPr>
        <a:xfrm>
          <a:off x="0" y="0"/>
          <a:ext cx="0" cy="0"/>
          <a:chOff x="0" y="0"/>
          <a:chExt cx="0" cy="0"/>
        </a:xfrm>
      </p:grpSpPr>
      <p:sp>
        <p:nvSpPr>
          <p:cNvPr id="3" name="Espace réservé du pied de page 2"/>
          <p:cNvSpPr>
            <a:spLocks noGrp="1"/>
          </p:cNvSpPr>
          <p:nvPr>
            <p:ph type="ftr" sz="quarter" idx="10"/>
          </p:nvPr>
        </p:nvSpPr>
        <p:spPr>
          <a:xfrm>
            <a:off x="407368" y="6623881"/>
            <a:ext cx="5040000" cy="123111"/>
          </a:xfrm>
          <a:prstGeom prst="rect">
            <a:avLst/>
          </a:prstGeom>
        </p:spPr>
        <p:txBody>
          <a:bodyPr/>
          <a:lstStyle>
            <a:lvl1pPr>
              <a:defRPr>
                <a:solidFill>
                  <a:schemeClr val="bg1"/>
                </a:solidFill>
              </a:defRPr>
            </a:lvl1pPr>
          </a:lstStyle>
          <a:p>
            <a:r>
              <a:rPr lang="fr-FR" dirty="0"/>
              <a:t>Niveau de confidentialité  |  JJ/MM/AAAA  |  Présentateur</a:t>
            </a:r>
          </a:p>
        </p:txBody>
      </p:sp>
      <p:sp>
        <p:nvSpPr>
          <p:cNvPr id="4" name="Espace réservé du numéro de diapositive 3"/>
          <p:cNvSpPr>
            <a:spLocks noGrp="1"/>
          </p:cNvSpPr>
          <p:nvPr>
            <p:ph type="sldNum" sz="quarter" idx="11"/>
          </p:nvPr>
        </p:nvSpPr>
        <p:spPr>
          <a:xfrm>
            <a:off x="105464" y="6630403"/>
            <a:ext cx="263460" cy="123111"/>
          </a:xfrm>
          <a:prstGeom prst="rect">
            <a:avLst/>
          </a:prstGeom>
        </p:spPr>
        <p:txBody>
          <a:bodyPr/>
          <a:lstStyle>
            <a:lvl1pPr algn="l">
              <a:defRPr>
                <a:solidFill>
                  <a:schemeClr val="bg1"/>
                </a:solidFill>
              </a:defRPr>
            </a:lvl1pPr>
          </a:lstStyle>
          <a:p>
            <a:fld id="{72F7D735-2684-4015-BC38-8C62B24B466E}" type="slidenum">
              <a:rPr lang="fr-FR" smtClean="0"/>
              <a:pPr/>
              <a:t>‹#›</a:t>
            </a:fld>
            <a:endParaRPr lang="fr-FR" dirty="0"/>
          </a:p>
        </p:txBody>
      </p:sp>
      <p:pic>
        <p:nvPicPr>
          <p:cNvPr id="5" name="Image 4" descr="Une image contenant dessin&#10;&#10;Description générée automatiquement">
            <a:extLst>
              <a:ext uri="{FF2B5EF4-FFF2-40B4-BE49-F238E27FC236}">
                <a16:creationId xmlns:a16="http://schemas.microsoft.com/office/drawing/2014/main" id="{FBB58FAD-ABE4-49D9-A948-BE1A9DDDC2B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923765" y="6172803"/>
            <a:ext cx="1230021" cy="792088"/>
          </a:xfrm>
          <a:prstGeom prst="rect">
            <a:avLst/>
          </a:prstGeom>
        </p:spPr>
      </p:pic>
    </p:spTree>
    <p:extLst>
      <p:ext uri="{BB962C8B-B14F-4D97-AF65-F5344CB8AC3E}">
        <p14:creationId xmlns:p14="http://schemas.microsoft.com/office/powerpoint/2010/main" val="2250835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lide partie 3 / bleu foncé">
    <p:bg>
      <p:bgPr>
        <a:solidFill>
          <a:schemeClr val="tx1"/>
        </a:solidFill>
        <a:effectLst/>
      </p:bgPr>
    </p:bg>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C968AB2F-B5AD-DA48-29AD-E9F4B16D4BA7}"/>
              </a:ext>
            </a:extLst>
          </p:cNvPr>
          <p:cNvSpPr>
            <a:spLocks noGrp="1"/>
          </p:cNvSpPr>
          <p:nvPr>
            <p:ph type="sldNum" sz="quarter" idx="11"/>
          </p:nvPr>
        </p:nvSpPr>
        <p:spPr/>
        <p:txBody>
          <a:bodyPr/>
          <a:lstStyle>
            <a:lvl1pPr>
              <a:defRPr>
                <a:solidFill>
                  <a:schemeClr val="bg1"/>
                </a:solidFill>
              </a:defRPr>
            </a:lvl1pPr>
          </a:lstStyle>
          <a:p>
            <a:fld id="{72F7D735-2684-4015-BC38-8C62B24B466E}" type="slidenum">
              <a:rPr lang="fr-FR" smtClean="0"/>
              <a:pPr/>
              <a:t>‹#›</a:t>
            </a:fld>
            <a:endParaRPr lang="fr-FR" dirty="0"/>
          </a:p>
        </p:txBody>
      </p:sp>
      <p:pic>
        <p:nvPicPr>
          <p:cNvPr id="5" name="Image 4" descr="Une image contenant dessin&#10;&#10;Description générée automatiquement">
            <a:extLst>
              <a:ext uri="{FF2B5EF4-FFF2-40B4-BE49-F238E27FC236}">
                <a16:creationId xmlns:a16="http://schemas.microsoft.com/office/drawing/2014/main" id="{4499073F-F260-1F66-068C-06C2131C6DD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923765" y="6172803"/>
            <a:ext cx="1230021" cy="792088"/>
          </a:xfrm>
          <a:prstGeom prst="rect">
            <a:avLst/>
          </a:prstGeom>
        </p:spPr>
      </p:pic>
      <p:pic>
        <p:nvPicPr>
          <p:cNvPr id="6" name="Graphique 5">
            <a:extLst>
              <a:ext uri="{FF2B5EF4-FFF2-40B4-BE49-F238E27FC236}">
                <a16:creationId xmlns:a16="http://schemas.microsoft.com/office/drawing/2014/main" id="{CCCAEFDF-EB1E-E850-80C5-14745A6D5EA9}"/>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3064249" y="5688614"/>
            <a:ext cx="3013425" cy="901452"/>
          </a:xfrm>
          <a:prstGeom prst="rect">
            <a:avLst/>
          </a:prstGeom>
        </p:spPr>
      </p:pic>
      <p:pic>
        <p:nvPicPr>
          <p:cNvPr id="7" name="Graphique 6">
            <a:extLst>
              <a:ext uri="{FF2B5EF4-FFF2-40B4-BE49-F238E27FC236}">
                <a16:creationId xmlns:a16="http://schemas.microsoft.com/office/drawing/2014/main" id="{93D7F44A-07C8-AC7B-90C1-41E519966979}"/>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723530" y="6395822"/>
            <a:ext cx="3064421" cy="113218"/>
          </a:xfrm>
          <a:prstGeom prst="rect">
            <a:avLst/>
          </a:prstGeom>
        </p:spPr>
      </p:pic>
      <p:sp>
        <p:nvSpPr>
          <p:cNvPr id="9" name="Ellipse 8">
            <a:extLst>
              <a:ext uri="{FF2B5EF4-FFF2-40B4-BE49-F238E27FC236}">
                <a16:creationId xmlns:a16="http://schemas.microsoft.com/office/drawing/2014/main" id="{1468B912-C8AF-F591-C36E-6BCBFDBA6426}"/>
              </a:ext>
            </a:extLst>
          </p:cNvPr>
          <p:cNvSpPr/>
          <p:nvPr userDrawn="1"/>
        </p:nvSpPr>
        <p:spPr>
          <a:xfrm>
            <a:off x="2207877" y="-2119087"/>
            <a:ext cx="7776246" cy="7776246"/>
          </a:xfrm>
          <a:prstGeom prst="ellipse">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fr-FR" dirty="0"/>
              <a:t> </a:t>
            </a:r>
          </a:p>
        </p:txBody>
      </p:sp>
      <p:pic>
        <p:nvPicPr>
          <p:cNvPr id="10" name="Graphique 9">
            <a:extLst>
              <a:ext uri="{FF2B5EF4-FFF2-40B4-BE49-F238E27FC236}">
                <a16:creationId xmlns:a16="http://schemas.microsoft.com/office/drawing/2014/main" id="{370D396D-3617-D950-4FE5-F0B8E7FFE504}"/>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922921" y="728587"/>
            <a:ext cx="2298503" cy="1291989"/>
          </a:xfrm>
          <a:prstGeom prst="rect">
            <a:avLst/>
          </a:prstGeom>
          <a:effectLst>
            <a:outerShdw blurRad="381000" dist="203200" dir="2700000" algn="tl" rotWithShape="0">
              <a:prstClr val="black">
                <a:alpha val="40000"/>
              </a:prstClr>
            </a:outerShdw>
          </a:effectLst>
        </p:spPr>
      </p:pic>
      <p:pic>
        <p:nvPicPr>
          <p:cNvPr id="11" name="Graphique 10">
            <a:extLst>
              <a:ext uri="{FF2B5EF4-FFF2-40B4-BE49-F238E27FC236}">
                <a16:creationId xmlns:a16="http://schemas.microsoft.com/office/drawing/2014/main" id="{C42D0E46-FD03-C4E0-619E-55FA1C2034D8}"/>
              </a:ext>
            </a:extLst>
          </p:cNvPr>
          <p:cNvPicPr>
            <a:picLocks noChangeAspect="1"/>
          </p:cNvPicPr>
          <p:nvPr userDrawn="1"/>
        </p:nvPicPr>
        <p:blipFill>
          <a:blip r:embed="rId9">
            <a:extLst>
              <a:ext uri="{96DAC541-7B7A-43D3-8B79-37D633B846F1}">
                <asvg:svgBlip xmlns:asvg="http://schemas.microsoft.com/office/drawing/2016/SVG/main" r:embed="rId10"/>
              </a:ext>
            </a:extLst>
          </a:blip>
          <a:stretch>
            <a:fillRect/>
          </a:stretch>
        </p:blipFill>
        <p:spPr>
          <a:xfrm>
            <a:off x="258616" y="5154272"/>
            <a:ext cx="3821160" cy="2324359"/>
          </a:xfrm>
          <a:prstGeom prst="rect">
            <a:avLst/>
          </a:prstGeom>
        </p:spPr>
      </p:pic>
      <p:pic>
        <p:nvPicPr>
          <p:cNvPr id="12" name="Graphique 11">
            <a:extLst>
              <a:ext uri="{FF2B5EF4-FFF2-40B4-BE49-F238E27FC236}">
                <a16:creationId xmlns:a16="http://schemas.microsoft.com/office/drawing/2014/main" id="{A65E5278-AE9F-3518-6159-FEE93FD47471}"/>
              </a:ext>
            </a:extLst>
          </p:cNvPr>
          <p:cNvPicPr>
            <a:picLocks noChangeAspect="1"/>
          </p:cNvPicPr>
          <p:nvPr userDrawn="1"/>
        </p:nvPicPr>
        <p:blipFill>
          <a:blip r:embed="rId11">
            <a:extLst>
              <a:ext uri="{96DAC541-7B7A-43D3-8B79-37D633B846F1}">
                <asvg:svgBlip xmlns:asvg="http://schemas.microsoft.com/office/drawing/2016/SVG/main" r:embed="rId12"/>
              </a:ext>
            </a:extLst>
          </a:blip>
          <a:stretch>
            <a:fillRect/>
          </a:stretch>
        </p:blipFill>
        <p:spPr>
          <a:xfrm>
            <a:off x="-1800922" y="5507807"/>
            <a:ext cx="3064421" cy="113218"/>
          </a:xfrm>
          <a:prstGeom prst="rect">
            <a:avLst/>
          </a:prstGeom>
        </p:spPr>
      </p:pic>
      <p:pic>
        <p:nvPicPr>
          <p:cNvPr id="13" name="Graphique 12">
            <a:extLst>
              <a:ext uri="{FF2B5EF4-FFF2-40B4-BE49-F238E27FC236}">
                <a16:creationId xmlns:a16="http://schemas.microsoft.com/office/drawing/2014/main" id="{01E38CB7-A8A3-E19C-E58C-A3031C641FFE}"/>
              </a:ext>
            </a:extLst>
          </p:cNvPr>
          <p:cNvPicPr>
            <a:picLocks noChangeAspect="1"/>
          </p:cNvPicPr>
          <p:nvPr userDrawn="1"/>
        </p:nvPicPr>
        <p:blipFill>
          <a:blip r:embed="rId11">
            <a:extLst>
              <a:ext uri="{96DAC541-7B7A-43D3-8B79-37D633B846F1}">
                <asvg:svgBlip xmlns:asvg="http://schemas.microsoft.com/office/drawing/2016/SVG/main" r:embed="rId12"/>
              </a:ext>
            </a:extLst>
          </a:blip>
          <a:stretch>
            <a:fillRect/>
          </a:stretch>
        </p:blipFill>
        <p:spPr>
          <a:xfrm>
            <a:off x="7599264" y="5949097"/>
            <a:ext cx="3064421" cy="113218"/>
          </a:xfrm>
          <a:prstGeom prst="rect">
            <a:avLst/>
          </a:prstGeom>
        </p:spPr>
      </p:pic>
      <p:pic>
        <p:nvPicPr>
          <p:cNvPr id="14" name="Graphique 13">
            <a:extLst>
              <a:ext uri="{FF2B5EF4-FFF2-40B4-BE49-F238E27FC236}">
                <a16:creationId xmlns:a16="http://schemas.microsoft.com/office/drawing/2014/main" id="{0578D889-7BFF-99BF-31E3-64BF73A1EBC8}"/>
              </a:ext>
            </a:extLst>
          </p:cNvPr>
          <p:cNvPicPr>
            <a:picLocks noChangeAspect="1"/>
          </p:cNvPicPr>
          <p:nvPr userDrawn="1"/>
        </p:nvPicPr>
        <p:blipFill>
          <a:blip r:embed="rId13">
            <a:extLst>
              <a:ext uri="{96DAC541-7B7A-43D3-8B79-37D633B846F1}">
                <asvg:svgBlip xmlns:asvg="http://schemas.microsoft.com/office/drawing/2016/SVG/main" r:embed="rId14"/>
              </a:ext>
            </a:extLst>
          </a:blip>
          <a:stretch>
            <a:fillRect/>
          </a:stretch>
        </p:blipFill>
        <p:spPr>
          <a:xfrm flipH="1">
            <a:off x="584550" y="1304354"/>
            <a:ext cx="1500382" cy="843365"/>
          </a:xfrm>
          <a:prstGeom prst="rect">
            <a:avLst/>
          </a:prstGeom>
          <a:effectLst>
            <a:outerShdw blurRad="381000" dist="203200" dir="2700000" algn="tl" rotWithShape="0">
              <a:prstClr val="black">
                <a:alpha val="40000"/>
              </a:prstClr>
            </a:outerShdw>
          </a:effectLst>
        </p:spPr>
      </p:pic>
      <p:pic>
        <p:nvPicPr>
          <p:cNvPr id="16" name="Graphique 15">
            <a:extLst>
              <a:ext uri="{FF2B5EF4-FFF2-40B4-BE49-F238E27FC236}">
                <a16:creationId xmlns:a16="http://schemas.microsoft.com/office/drawing/2014/main" id="{72D5FFD0-868F-D39C-AB45-432D927C773C}"/>
              </a:ext>
            </a:extLst>
          </p:cNvPr>
          <p:cNvPicPr>
            <a:picLocks noChangeAspect="1"/>
          </p:cNvPicPr>
          <p:nvPr userDrawn="1"/>
        </p:nvPicPr>
        <p:blipFill>
          <a:blip r:embed="rId9">
            <a:extLst>
              <a:ext uri="{96DAC541-7B7A-43D3-8B79-37D633B846F1}">
                <asvg:svgBlip xmlns:asvg="http://schemas.microsoft.com/office/drawing/2016/SVG/main" r:embed="rId10"/>
              </a:ext>
            </a:extLst>
          </a:blip>
          <a:stretch>
            <a:fillRect/>
          </a:stretch>
        </p:blipFill>
        <p:spPr>
          <a:xfrm>
            <a:off x="7496025" y="5674075"/>
            <a:ext cx="2664297" cy="1620655"/>
          </a:xfrm>
          <a:prstGeom prst="rect">
            <a:avLst/>
          </a:prstGeom>
        </p:spPr>
      </p:pic>
      <p:sp>
        <p:nvSpPr>
          <p:cNvPr id="24" name="Espace réservé pour une image  37">
            <a:extLst>
              <a:ext uri="{FF2B5EF4-FFF2-40B4-BE49-F238E27FC236}">
                <a16:creationId xmlns:a16="http://schemas.microsoft.com/office/drawing/2014/main" id="{E1095061-1837-C063-F35E-B7E5E3E409BF}"/>
              </a:ext>
            </a:extLst>
          </p:cNvPr>
          <p:cNvSpPr>
            <a:spLocks noGrp="1"/>
          </p:cNvSpPr>
          <p:nvPr>
            <p:ph type="pic" sz="quarter" idx="12"/>
          </p:nvPr>
        </p:nvSpPr>
        <p:spPr>
          <a:xfrm>
            <a:off x="3525559" y="3155949"/>
            <a:ext cx="873449" cy="873449"/>
          </a:xfrm>
          <a:prstGeom prst="ellipse">
            <a:avLst/>
          </a:prstGeom>
          <a:solidFill>
            <a:schemeClr val="bg1"/>
          </a:solidFill>
        </p:spPr>
        <p:txBody>
          <a:bodyPr anchor="ctr" anchorCtr="0"/>
          <a:lstStyle>
            <a:lvl1pPr algn="ctr">
              <a:defRPr sz="1400" b="0">
                <a:solidFill>
                  <a:sysClr val="windowText" lastClr="000000"/>
                </a:solidFill>
              </a:defRPr>
            </a:lvl1pPr>
          </a:lstStyle>
          <a:p>
            <a:endParaRPr lang="fr-FR" dirty="0"/>
          </a:p>
        </p:txBody>
      </p:sp>
      <p:sp>
        <p:nvSpPr>
          <p:cNvPr id="25" name="Espace réservé pour une image  37">
            <a:extLst>
              <a:ext uri="{FF2B5EF4-FFF2-40B4-BE49-F238E27FC236}">
                <a16:creationId xmlns:a16="http://schemas.microsoft.com/office/drawing/2014/main" id="{1AFE2313-97BE-4C32-6A12-CA99DDE35FB2}"/>
              </a:ext>
            </a:extLst>
          </p:cNvPr>
          <p:cNvSpPr>
            <a:spLocks noGrp="1"/>
          </p:cNvSpPr>
          <p:nvPr>
            <p:ph type="pic" sz="quarter" idx="13"/>
          </p:nvPr>
        </p:nvSpPr>
        <p:spPr>
          <a:xfrm>
            <a:off x="6270394" y="3155949"/>
            <a:ext cx="873449" cy="873449"/>
          </a:xfrm>
          <a:prstGeom prst="ellipse">
            <a:avLst/>
          </a:prstGeom>
          <a:solidFill>
            <a:schemeClr val="bg1"/>
          </a:solidFill>
        </p:spPr>
        <p:txBody>
          <a:bodyPr anchor="ctr" anchorCtr="0"/>
          <a:lstStyle>
            <a:lvl1pPr algn="ctr">
              <a:defRPr sz="1400" b="0">
                <a:solidFill>
                  <a:sysClr val="windowText" lastClr="000000"/>
                </a:solidFill>
              </a:defRPr>
            </a:lvl1pPr>
          </a:lstStyle>
          <a:p>
            <a:endParaRPr lang="fr-FR" dirty="0"/>
          </a:p>
        </p:txBody>
      </p:sp>
      <p:sp>
        <p:nvSpPr>
          <p:cNvPr id="26" name="Espace réservé du texte 24">
            <a:extLst>
              <a:ext uri="{FF2B5EF4-FFF2-40B4-BE49-F238E27FC236}">
                <a16:creationId xmlns:a16="http://schemas.microsoft.com/office/drawing/2014/main" id="{5E87BD78-844B-5022-D1EE-FF0D21C1EFE5}"/>
              </a:ext>
            </a:extLst>
          </p:cNvPr>
          <p:cNvSpPr>
            <a:spLocks noGrp="1"/>
          </p:cNvSpPr>
          <p:nvPr>
            <p:ph type="body" sz="quarter" idx="14" hasCustomPrompt="1"/>
          </p:nvPr>
        </p:nvSpPr>
        <p:spPr>
          <a:xfrm>
            <a:off x="3545742" y="556638"/>
            <a:ext cx="4962525" cy="1943100"/>
          </a:xfrm>
          <a:prstGeom prst="rect">
            <a:avLst/>
          </a:prstGeom>
        </p:spPr>
        <p:txBody>
          <a:bodyPr/>
          <a:lstStyle>
            <a:lvl1pPr algn="ctr">
              <a:defRPr sz="4000" b="1">
                <a:solidFill>
                  <a:schemeClr val="bg1"/>
                </a:solidFill>
              </a:defRPr>
            </a:lvl1pPr>
            <a:lvl2pPr algn="ctr">
              <a:defRPr sz="4000" b="1">
                <a:solidFill>
                  <a:schemeClr val="bg1"/>
                </a:solidFill>
              </a:defRPr>
            </a:lvl2pPr>
            <a:lvl3pPr algn="ctr">
              <a:defRPr sz="4000" b="1">
                <a:solidFill>
                  <a:schemeClr val="bg1"/>
                </a:solidFill>
              </a:defRPr>
            </a:lvl3pPr>
            <a:lvl4pPr algn="ctr">
              <a:defRPr sz="4000" b="1">
                <a:solidFill>
                  <a:schemeClr val="bg1"/>
                </a:solidFill>
              </a:defRPr>
            </a:lvl4pPr>
            <a:lvl5pPr algn="ctr">
              <a:defRPr sz="4000" b="1">
                <a:solidFill>
                  <a:schemeClr val="bg1"/>
                </a:solidFill>
              </a:defRPr>
            </a:lvl5pPr>
          </a:lstStyle>
          <a:p>
            <a:pPr algn="ctr">
              <a:buClr>
                <a:schemeClr val="tx2"/>
              </a:buClr>
            </a:pPr>
            <a:r>
              <a:rPr lang="fr-FR" sz="4000" b="1" dirty="0">
                <a:solidFill>
                  <a:schemeClr val="bg1"/>
                </a:solidFill>
              </a:rPr>
              <a:t>Titre partie</a:t>
            </a:r>
          </a:p>
        </p:txBody>
      </p:sp>
      <p:sp>
        <p:nvSpPr>
          <p:cNvPr id="27" name="Espace réservé du texte 40">
            <a:extLst>
              <a:ext uri="{FF2B5EF4-FFF2-40B4-BE49-F238E27FC236}">
                <a16:creationId xmlns:a16="http://schemas.microsoft.com/office/drawing/2014/main" id="{A2D8A8D5-97B8-9565-9EC5-10986C66D5BE}"/>
              </a:ext>
            </a:extLst>
          </p:cNvPr>
          <p:cNvSpPr>
            <a:spLocks noGrp="1"/>
          </p:cNvSpPr>
          <p:nvPr>
            <p:ph type="body" sz="quarter" idx="15" hasCustomPrompt="1"/>
          </p:nvPr>
        </p:nvSpPr>
        <p:spPr>
          <a:xfrm>
            <a:off x="4577440" y="3189660"/>
            <a:ext cx="1421096" cy="584775"/>
          </a:xfrm>
          <a:prstGeom prst="rect">
            <a:avLst/>
          </a:prstGeom>
        </p:spPr>
        <p:txBody>
          <a:bodyPr/>
          <a:lstStyle>
            <a:lvl1pPr algn="l">
              <a:defRPr sz="1400" b="1">
                <a:solidFill>
                  <a:schemeClr val="bg1"/>
                </a:solidFill>
              </a:defRPr>
            </a:lvl1pPr>
            <a:lvl2pPr>
              <a:defRPr sz="1400" b="0">
                <a:solidFill>
                  <a:schemeClr val="bg1"/>
                </a:solidFill>
              </a:defRPr>
            </a:lvl2pPr>
            <a:lvl3pPr>
              <a:defRPr sz="1400" b="0">
                <a:solidFill>
                  <a:schemeClr val="bg1"/>
                </a:solidFill>
              </a:defRPr>
            </a:lvl3pPr>
            <a:lvl4pPr>
              <a:defRPr sz="1400" b="0">
                <a:solidFill>
                  <a:schemeClr val="bg1"/>
                </a:solidFill>
              </a:defRPr>
            </a:lvl4pPr>
            <a:lvl5pPr>
              <a:defRPr sz="1400" b="0">
                <a:solidFill>
                  <a:schemeClr val="bg1"/>
                </a:solidFill>
              </a:defRPr>
            </a:lvl5pPr>
          </a:lstStyle>
          <a:p>
            <a:pPr lvl="0"/>
            <a:r>
              <a:rPr lang="fr-FR" dirty="0"/>
              <a:t>Nom</a:t>
            </a:r>
          </a:p>
          <a:p>
            <a:pPr lvl="0"/>
            <a:r>
              <a:rPr lang="fr-FR" dirty="0"/>
              <a:t>Prénom</a:t>
            </a:r>
          </a:p>
        </p:txBody>
      </p:sp>
      <p:sp>
        <p:nvSpPr>
          <p:cNvPr id="28" name="Espace réservé du texte 42">
            <a:extLst>
              <a:ext uri="{FF2B5EF4-FFF2-40B4-BE49-F238E27FC236}">
                <a16:creationId xmlns:a16="http://schemas.microsoft.com/office/drawing/2014/main" id="{4755E123-7433-A283-60AC-1D188239847E}"/>
              </a:ext>
            </a:extLst>
          </p:cNvPr>
          <p:cNvSpPr>
            <a:spLocks noGrp="1"/>
          </p:cNvSpPr>
          <p:nvPr>
            <p:ph type="body" sz="quarter" idx="16" hasCustomPrompt="1"/>
          </p:nvPr>
        </p:nvSpPr>
        <p:spPr>
          <a:xfrm>
            <a:off x="4577610" y="3759916"/>
            <a:ext cx="1465263" cy="278697"/>
          </a:xfrm>
          <a:prstGeom prst="rect">
            <a:avLst/>
          </a:prstGeom>
        </p:spPr>
        <p:txBody>
          <a:bodyPr/>
          <a:lstStyle>
            <a:lvl1pPr algn="l">
              <a:defRPr sz="1400" b="0">
                <a:solidFill>
                  <a:schemeClr val="accent1"/>
                </a:solidFill>
              </a:defRPr>
            </a:lvl1pPr>
          </a:lstStyle>
          <a:p>
            <a:pPr lvl="0"/>
            <a:r>
              <a:rPr lang="fr-FR" dirty="0"/>
              <a:t>Poste</a:t>
            </a:r>
          </a:p>
        </p:txBody>
      </p:sp>
      <p:sp>
        <p:nvSpPr>
          <p:cNvPr id="29" name="Espace réservé du texte 40">
            <a:extLst>
              <a:ext uri="{FF2B5EF4-FFF2-40B4-BE49-F238E27FC236}">
                <a16:creationId xmlns:a16="http://schemas.microsoft.com/office/drawing/2014/main" id="{BB9F6258-A250-94E1-A37B-31B9E9421657}"/>
              </a:ext>
            </a:extLst>
          </p:cNvPr>
          <p:cNvSpPr>
            <a:spLocks noGrp="1"/>
          </p:cNvSpPr>
          <p:nvPr>
            <p:ph type="body" sz="quarter" idx="17" hasCustomPrompt="1"/>
          </p:nvPr>
        </p:nvSpPr>
        <p:spPr>
          <a:xfrm>
            <a:off x="7302321" y="3175869"/>
            <a:ext cx="1421096" cy="584775"/>
          </a:xfrm>
          <a:prstGeom prst="rect">
            <a:avLst/>
          </a:prstGeom>
        </p:spPr>
        <p:txBody>
          <a:bodyPr/>
          <a:lstStyle>
            <a:lvl1pPr algn="l">
              <a:defRPr sz="1400" b="1">
                <a:solidFill>
                  <a:schemeClr val="bg1"/>
                </a:solidFill>
              </a:defRPr>
            </a:lvl1pPr>
            <a:lvl2pPr>
              <a:defRPr sz="1400" b="0">
                <a:solidFill>
                  <a:schemeClr val="bg1"/>
                </a:solidFill>
              </a:defRPr>
            </a:lvl2pPr>
            <a:lvl3pPr>
              <a:defRPr sz="1400" b="0">
                <a:solidFill>
                  <a:schemeClr val="bg1"/>
                </a:solidFill>
              </a:defRPr>
            </a:lvl3pPr>
            <a:lvl4pPr>
              <a:defRPr sz="1400" b="0">
                <a:solidFill>
                  <a:schemeClr val="bg1"/>
                </a:solidFill>
              </a:defRPr>
            </a:lvl4pPr>
            <a:lvl5pPr>
              <a:defRPr sz="1400" b="0">
                <a:solidFill>
                  <a:schemeClr val="bg1"/>
                </a:solidFill>
              </a:defRPr>
            </a:lvl5pPr>
          </a:lstStyle>
          <a:p>
            <a:pPr lvl="0"/>
            <a:r>
              <a:rPr lang="fr-FR" dirty="0"/>
              <a:t>Nom</a:t>
            </a:r>
          </a:p>
          <a:p>
            <a:pPr lvl="0"/>
            <a:r>
              <a:rPr lang="fr-FR" dirty="0"/>
              <a:t>Prénom</a:t>
            </a:r>
          </a:p>
        </p:txBody>
      </p:sp>
      <p:sp>
        <p:nvSpPr>
          <p:cNvPr id="30" name="Espace réservé du texte 42">
            <a:extLst>
              <a:ext uri="{FF2B5EF4-FFF2-40B4-BE49-F238E27FC236}">
                <a16:creationId xmlns:a16="http://schemas.microsoft.com/office/drawing/2014/main" id="{EFAE36B9-008C-6449-2D9A-F2C5B7B98A15}"/>
              </a:ext>
            </a:extLst>
          </p:cNvPr>
          <p:cNvSpPr>
            <a:spLocks noGrp="1"/>
          </p:cNvSpPr>
          <p:nvPr>
            <p:ph type="body" sz="quarter" idx="18" hasCustomPrompt="1"/>
          </p:nvPr>
        </p:nvSpPr>
        <p:spPr>
          <a:xfrm>
            <a:off x="7302491" y="3746125"/>
            <a:ext cx="1465263" cy="278697"/>
          </a:xfrm>
          <a:prstGeom prst="rect">
            <a:avLst/>
          </a:prstGeom>
        </p:spPr>
        <p:txBody>
          <a:bodyPr/>
          <a:lstStyle>
            <a:lvl1pPr algn="l">
              <a:defRPr sz="1400" b="0">
                <a:solidFill>
                  <a:schemeClr val="accent1"/>
                </a:solidFill>
              </a:defRPr>
            </a:lvl1pPr>
          </a:lstStyle>
          <a:p>
            <a:pPr lvl="0"/>
            <a:r>
              <a:rPr lang="fr-FR" dirty="0"/>
              <a:t>Poste</a:t>
            </a:r>
          </a:p>
        </p:txBody>
      </p:sp>
      <p:sp>
        <p:nvSpPr>
          <p:cNvPr id="31" name="Espace réservé du texte 30">
            <a:extLst>
              <a:ext uri="{FF2B5EF4-FFF2-40B4-BE49-F238E27FC236}">
                <a16:creationId xmlns:a16="http://schemas.microsoft.com/office/drawing/2014/main" id="{88222B47-6F94-66F3-C1CE-A9F8DC072360}"/>
              </a:ext>
            </a:extLst>
          </p:cNvPr>
          <p:cNvSpPr>
            <a:spLocks noGrp="1"/>
          </p:cNvSpPr>
          <p:nvPr>
            <p:ph type="body" sz="quarter" idx="19" hasCustomPrompt="1"/>
          </p:nvPr>
        </p:nvSpPr>
        <p:spPr>
          <a:xfrm>
            <a:off x="4293393" y="4302598"/>
            <a:ext cx="3605213" cy="2382838"/>
          </a:xfrm>
          <a:prstGeom prst="rect">
            <a:avLst/>
          </a:prstGeom>
        </p:spPr>
        <p:txBody>
          <a:bodyPr/>
          <a:lstStyle>
            <a:lvl1pPr algn="ctr">
              <a:defRPr sz="15000" b="1">
                <a:solidFill>
                  <a:schemeClr val="bg1"/>
                </a:solidFill>
              </a:defRPr>
            </a:lvl1pPr>
            <a:lvl2pPr>
              <a:defRPr sz="15000" b="1">
                <a:solidFill>
                  <a:schemeClr val="bg1"/>
                </a:solidFill>
              </a:defRPr>
            </a:lvl2pPr>
            <a:lvl3pPr>
              <a:defRPr sz="15000" b="1">
                <a:solidFill>
                  <a:schemeClr val="bg1"/>
                </a:solidFill>
              </a:defRPr>
            </a:lvl3pPr>
            <a:lvl4pPr>
              <a:defRPr sz="15000" b="1">
                <a:solidFill>
                  <a:schemeClr val="bg1"/>
                </a:solidFill>
              </a:defRPr>
            </a:lvl4pPr>
            <a:lvl5pPr>
              <a:defRPr sz="15000" b="1">
                <a:solidFill>
                  <a:schemeClr val="bg1"/>
                </a:solidFill>
              </a:defRPr>
            </a:lvl5pPr>
          </a:lstStyle>
          <a:p>
            <a:pPr lvl="0"/>
            <a:r>
              <a:rPr lang="fr-FR" dirty="0"/>
              <a:t>00</a:t>
            </a:r>
          </a:p>
        </p:txBody>
      </p:sp>
      <p:pic>
        <p:nvPicPr>
          <p:cNvPr id="8" name="Graphique 7">
            <a:extLst>
              <a:ext uri="{FF2B5EF4-FFF2-40B4-BE49-F238E27FC236}">
                <a16:creationId xmlns:a16="http://schemas.microsoft.com/office/drawing/2014/main" id="{EA460CC5-CFFE-05F3-661E-BBC2C265DB1F}"/>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flipH="1">
            <a:off x="9098178" y="2041015"/>
            <a:ext cx="2298503" cy="1291989"/>
          </a:xfrm>
          <a:prstGeom prst="rect">
            <a:avLst/>
          </a:prstGeom>
          <a:effectLst>
            <a:outerShdw blurRad="381000" dist="203200" dir="2700000" algn="tl" rotWithShape="0">
              <a:prstClr val="black">
                <a:alpha val="40000"/>
              </a:prstClr>
            </a:outerShdw>
          </a:effectLst>
        </p:spPr>
      </p:pic>
    </p:spTree>
    <p:extLst>
      <p:ext uri="{BB962C8B-B14F-4D97-AF65-F5344CB8AC3E}">
        <p14:creationId xmlns:p14="http://schemas.microsoft.com/office/powerpoint/2010/main" val="6282255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lide partie 3 / bleu clair">
    <p:bg>
      <p:bgPr>
        <a:solidFill>
          <a:schemeClr val="tx2"/>
        </a:solidFill>
        <a:effectLst/>
      </p:bgPr>
    </p:bg>
    <p:spTree>
      <p:nvGrpSpPr>
        <p:cNvPr id="1" name=""/>
        <p:cNvGrpSpPr/>
        <p:nvPr/>
      </p:nvGrpSpPr>
      <p:grpSpPr>
        <a:xfrm>
          <a:off x="0" y="0"/>
          <a:ext cx="0" cy="0"/>
          <a:chOff x="0" y="0"/>
          <a:chExt cx="0" cy="0"/>
        </a:xfrm>
      </p:grpSpPr>
      <p:pic>
        <p:nvPicPr>
          <p:cNvPr id="2" name="Graphique 1">
            <a:extLst>
              <a:ext uri="{FF2B5EF4-FFF2-40B4-BE49-F238E27FC236}">
                <a16:creationId xmlns:a16="http://schemas.microsoft.com/office/drawing/2014/main" id="{5659C799-54C5-564A-C58A-387EEA44D3C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064249" y="5688614"/>
            <a:ext cx="3013425" cy="901452"/>
          </a:xfrm>
          <a:prstGeom prst="rect">
            <a:avLst/>
          </a:prstGeom>
        </p:spPr>
      </p:pic>
      <p:pic>
        <p:nvPicPr>
          <p:cNvPr id="3" name="Graphique 2">
            <a:extLst>
              <a:ext uri="{FF2B5EF4-FFF2-40B4-BE49-F238E27FC236}">
                <a16:creationId xmlns:a16="http://schemas.microsoft.com/office/drawing/2014/main" id="{953E45D8-A001-372B-12C5-B8E7A6461EC4}"/>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723530" y="6395822"/>
            <a:ext cx="3064421" cy="113218"/>
          </a:xfrm>
          <a:prstGeom prst="rect">
            <a:avLst/>
          </a:prstGeom>
        </p:spPr>
      </p:pic>
      <p:pic>
        <p:nvPicPr>
          <p:cNvPr id="15" name="Graphique 14">
            <a:extLst>
              <a:ext uri="{FF2B5EF4-FFF2-40B4-BE49-F238E27FC236}">
                <a16:creationId xmlns:a16="http://schemas.microsoft.com/office/drawing/2014/main" id="{19575C39-BAD8-704C-0B96-90787D7DF665}"/>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7599264" y="5949097"/>
            <a:ext cx="3064421" cy="113218"/>
          </a:xfrm>
          <a:prstGeom prst="rect">
            <a:avLst/>
          </a:prstGeom>
        </p:spPr>
      </p:pic>
      <p:pic>
        <p:nvPicPr>
          <p:cNvPr id="17" name="Graphique 16">
            <a:extLst>
              <a:ext uri="{FF2B5EF4-FFF2-40B4-BE49-F238E27FC236}">
                <a16:creationId xmlns:a16="http://schemas.microsoft.com/office/drawing/2014/main" id="{4E0773BA-30EB-9666-5248-6896FE88F321}"/>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156584" y="4916677"/>
            <a:ext cx="3766770" cy="2291275"/>
          </a:xfrm>
          <a:prstGeom prst="rect">
            <a:avLst/>
          </a:prstGeom>
        </p:spPr>
      </p:pic>
      <p:pic>
        <p:nvPicPr>
          <p:cNvPr id="18" name="Graphique 17">
            <a:extLst>
              <a:ext uri="{FF2B5EF4-FFF2-40B4-BE49-F238E27FC236}">
                <a16:creationId xmlns:a16="http://schemas.microsoft.com/office/drawing/2014/main" id="{1ED0F71E-B947-6955-7338-07DB060B7632}"/>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7599264" y="5688614"/>
            <a:ext cx="2624361" cy="1596363"/>
          </a:xfrm>
          <a:prstGeom prst="rect">
            <a:avLst/>
          </a:prstGeom>
        </p:spPr>
      </p:pic>
      <p:pic>
        <p:nvPicPr>
          <p:cNvPr id="19" name="Graphique 18">
            <a:extLst>
              <a:ext uri="{FF2B5EF4-FFF2-40B4-BE49-F238E27FC236}">
                <a16:creationId xmlns:a16="http://schemas.microsoft.com/office/drawing/2014/main" id="{6D2E464B-1303-8DC1-B58F-6765E1A60B56}"/>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1800922" y="5507807"/>
            <a:ext cx="3064421" cy="113218"/>
          </a:xfrm>
          <a:prstGeom prst="rect">
            <a:avLst/>
          </a:prstGeom>
        </p:spPr>
      </p:pic>
      <p:pic>
        <p:nvPicPr>
          <p:cNvPr id="5" name="Image 4" descr="Une image contenant dessin&#10;&#10;Description générée automatiquement">
            <a:extLst>
              <a:ext uri="{FF2B5EF4-FFF2-40B4-BE49-F238E27FC236}">
                <a16:creationId xmlns:a16="http://schemas.microsoft.com/office/drawing/2014/main" id="{4499073F-F260-1F66-068C-06C2131C6DD0}"/>
              </a:ext>
            </a:extLst>
          </p:cNvPr>
          <p:cNvPicPr>
            <a:picLocks noChangeAspect="1"/>
          </p:cNvPicPr>
          <p:nvPr userDrawn="1"/>
        </p:nvPicPr>
        <p:blipFill>
          <a:blip r:embed="rId10" cstate="screen">
            <a:extLst>
              <a:ext uri="{28A0092B-C50C-407E-A947-70E740481C1C}">
                <a14:useLocalDpi xmlns:a14="http://schemas.microsoft.com/office/drawing/2010/main"/>
              </a:ext>
            </a:extLst>
          </a:blip>
          <a:stretch>
            <a:fillRect/>
          </a:stretch>
        </p:blipFill>
        <p:spPr>
          <a:xfrm>
            <a:off x="10923765" y="6172803"/>
            <a:ext cx="1230021" cy="792088"/>
          </a:xfrm>
          <a:prstGeom prst="rect">
            <a:avLst/>
          </a:prstGeom>
        </p:spPr>
      </p:pic>
      <p:sp>
        <p:nvSpPr>
          <p:cNvPr id="9" name="Ellipse 8">
            <a:extLst>
              <a:ext uri="{FF2B5EF4-FFF2-40B4-BE49-F238E27FC236}">
                <a16:creationId xmlns:a16="http://schemas.microsoft.com/office/drawing/2014/main" id="{1468B912-C8AF-F591-C36E-6BCBFDBA6426}"/>
              </a:ext>
            </a:extLst>
          </p:cNvPr>
          <p:cNvSpPr/>
          <p:nvPr userDrawn="1"/>
        </p:nvSpPr>
        <p:spPr>
          <a:xfrm>
            <a:off x="2207877" y="-2119087"/>
            <a:ext cx="7776246" cy="7776246"/>
          </a:xfrm>
          <a:prstGeom prst="ellips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fr-FR" dirty="0"/>
              <a:t> </a:t>
            </a:r>
          </a:p>
        </p:txBody>
      </p:sp>
      <p:pic>
        <p:nvPicPr>
          <p:cNvPr id="10" name="Graphique 9">
            <a:extLst>
              <a:ext uri="{FF2B5EF4-FFF2-40B4-BE49-F238E27FC236}">
                <a16:creationId xmlns:a16="http://schemas.microsoft.com/office/drawing/2014/main" id="{370D396D-3617-D950-4FE5-F0B8E7FFE504}"/>
              </a:ext>
            </a:extLst>
          </p:cNvPr>
          <p:cNvPicPr>
            <a:picLocks noChangeAspect="1"/>
          </p:cNvPicPr>
          <p:nvPr userDrawn="1"/>
        </p:nvPicPr>
        <p:blipFill>
          <a:blip r:embed="rId11">
            <a:extLst>
              <a:ext uri="{96DAC541-7B7A-43D3-8B79-37D633B846F1}">
                <asvg:svgBlip xmlns:asvg="http://schemas.microsoft.com/office/drawing/2016/SVG/main" r:embed="rId12"/>
              </a:ext>
            </a:extLst>
          </a:blip>
          <a:stretch>
            <a:fillRect/>
          </a:stretch>
        </p:blipFill>
        <p:spPr>
          <a:xfrm>
            <a:off x="922921" y="728587"/>
            <a:ext cx="2298503" cy="1291989"/>
          </a:xfrm>
          <a:prstGeom prst="rect">
            <a:avLst/>
          </a:prstGeom>
          <a:effectLst>
            <a:outerShdw blurRad="381000" dist="203200" dir="2700000" algn="tl" rotWithShape="0">
              <a:prstClr val="black">
                <a:alpha val="40000"/>
              </a:prstClr>
            </a:outerShdw>
          </a:effectLst>
        </p:spPr>
      </p:pic>
      <p:pic>
        <p:nvPicPr>
          <p:cNvPr id="14" name="Graphique 13">
            <a:extLst>
              <a:ext uri="{FF2B5EF4-FFF2-40B4-BE49-F238E27FC236}">
                <a16:creationId xmlns:a16="http://schemas.microsoft.com/office/drawing/2014/main" id="{0578D889-7BFF-99BF-31E3-64BF73A1EBC8}"/>
              </a:ext>
            </a:extLst>
          </p:cNvPr>
          <p:cNvPicPr>
            <a:picLocks noChangeAspect="1"/>
          </p:cNvPicPr>
          <p:nvPr userDrawn="1"/>
        </p:nvPicPr>
        <p:blipFill>
          <a:blip r:embed="rId13">
            <a:extLst>
              <a:ext uri="{96DAC541-7B7A-43D3-8B79-37D633B846F1}">
                <asvg:svgBlip xmlns:asvg="http://schemas.microsoft.com/office/drawing/2016/SVG/main" r:embed="rId14"/>
              </a:ext>
            </a:extLst>
          </a:blip>
          <a:stretch>
            <a:fillRect/>
          </a:stretch>
        </p:blipFill>
        <p:spPr>
          <a:xfrm flipH="1">
            <a:off x="584550" y="1304354"/>
            <a:ext cx="1500382" cy="843365"/>
          </a:xfrm>
          <a:prstGeom prst="rect">
            <a:avLst/>
          </a:prstGeom>
          <a:effectLst>
            <a:outerShdw blurRad="381000" dist="203200" dir="2700000" algn="tl" rotWithShape="0">
              <a:prstClr val="black">
                <a:alpha val="40000"/>
              </a:prstClr>
            </a:outerShdw>
          </a:effectLst>
        </p:spPr>
      </p:pic>
      <p:sp>
        <p:nvSpPr>
          <p:cNvPr id="24" name="Espace réservé pour une image  37">
            <a:extLst>
              <a:ext uri="{FF2B5EF4-FFF2-40B4-BE49-F238E27FC236}">
                <a16:creationId xmlns:a16="http://schemas.microsoft.com/office/drawing/2014/main" id="{E1095061-1837-C063-F35E-B7E5E3E409BF}"/>
              </a:ext>
            </a:extLst>
          </p:cNvPr>
          <p:cNvSpPr>
            <a:spLocks noGrp="1"/>
          </p:cNvSpPr>
          <p:nvPr>
            <p:ph type="pic" sz="quarter" idx="12"/>
          </p:nvPr>
        </p:nvSpPr>
        <p:spPr>
          <a:xfrm>
            <a:off x="3525559" y="3155949"/>
            <a:ext cx="873449" cy="873449"/>
          </a:xfrm>
          <a:prstGeom prst="ellipse">
            <a:avLst/>
          </a:prstGeom>
          <a:solidFill>
            <a:schemeClr val="bg1"/>
          </a:solidFill>
        </p:spPr>
        <p:txBody>
          <a:bodyPr anchor="ctr" anchorCtr="0"/>
          <a:lstStyle>
            <a:lvl1pPr algn="ctr">
              <a:defRPr sz="1400" b="0">
                <a:solidFill>
                  <a:sysClr val="windowText" lastClr="000000"/>
                </a:solidFill>
              </a:defRPr>
            </a:lvl1pPr>
          </a:lstStyle>
          <a:p>
            <a:endParaRPr lang="fr-FR" dirty="0"/>
          </a:p>
        </p:txBody>
      </p:sp>
      <p:sp>
        <p:nvSpPr>
          <p:cNvPr id="25" name="Espace réservé pour une image  37">
            <a:extLst>
              <a:ext uri="{FF2B5EF4-FFF2-40B4-BE49-F238E27FC236}">
                <a16:creationId xmlns:a16="http://schemas.microsoft.com/office/drawing/2014/main" id="{1AFE2313-97BE-4C32-6A12-CA99DDE35FB2}"/>
              </a:ext>
            </a:extLst>
          </p:cNvPr>
          <p:cNvSpPr>
            <a:spLocks noGrp="1"/>
          </p:cNvSpPr>
          <p:nvPr>
            <p:ph type="pic" sz="quarter" idx="13"/>
          </p:nvPr>
        </p:nvSpPr>
        <p:spPr>
          <a:xfrm>
            <a:off x="6270394" y="3155949"/>
            <a:ext cx="873449" cy="873449"/>
          </a:xfrm>
          <a:prstGeom prst="ellipse">
            <a:avLst/>
          </a:prstGeom>
          <a:solidFill>
            <a:schemeClr val="bg1"/>
          </a:solidFill>
        </p:spPr>
        <p:txBody>
          <a:bodyPr anchor="ctr" anchorCtr="0"/>
          <a:lstStyle>
            <a:lvl1pPr algn="ctr">
              <a:defRPr sz="1400" b="0">
                <a:solidFill>
                  <a:sysClr val="windowText" lastClr="000000"/>
                </a:solidFill>
              </a:defRPr>
            </a:lvl1pPr>
          </a:lstStyle>
          <a:p>
            <a:endParaRPr lang="fr-FR" dirty="0"/>
          </a:p>
        </p:txBody>
      </p:sp>
      <p:sp>
        <p:nvSpPr>
          <p:cNvPr id="26" name="Espace réservé du texte 24">
            <a:extLst>
              <a:ext uri="{FF2B5EF4-FFF2-40B4-BE49-F238E27FC236}">
                <a16:creationId xmlns:a16="http://schemas.microsoft.com/office/drawing/2014/main" id="{5E87BD78-844B-5022-D1EE-FF0D21C1EFE5}"/>
              </a:ext>
            </a:extLst>
          </p:cNvPr>
          <p:cNvSpPr>
            <a:spLocks noGrp="1"/>
          </p:cNvSpPr>
          <p:nvPr>
            <p:ph type="body" sz="quarter" idx="14" hasCustomPrompt="1"/>
          </p:nvPr>
        </p:nvSpPr>
        <p:spPr>
          <a:xfrm>
            <a:off x="3545742" y="556638"/>
            <a:ext cx="4962525" cy="1943100"/>
          </a:xfrm>
          <a:prstGeom prst="rect">
            <a:avLst/>
          </a:prstGeom>
        </p:spPr>
        <p:txBody>
          <a:bodyPr/>
          <a:lstStyle>
            <a:lvl1pPr algn="ctr">
              <a:defRPr sz="4000" b="1">
                <a:solidFill>
                  <a:schemeClr val="bg1"/>
                </a:solidFill>
              </a:defRPr>
            </a:lvl1pPr>
            <a:lvl2pPr algn="ctr">
              <a:defRPr sz="4000" b="1">
                <a:solidFill>
                  <a:schemeClr val="bg1"/>
                </a:solidFill>
              </a:defRPr>
            </a:lvl2pPr>
            <a:lvl3pPr algn="ctr">
              <a:defRPr sz="4000" b="1">
                <a:solidFill>
                  <a:schemeClr val="bg1"/>
                </a:solidFill>
              </a:defRPr>
            </a:lvl3pPr>
            <a:lvl4pPr algn="ctr">
              <a:defRPr sz="4000" b="1">
                <a:solidFill>
                  <a:schemeClr val="bg1"/>
                </a:solidFill>
              </a:defRPr>
            </a:lvl4pPr>
            <a:lvl5pPr algn="ctr">
              <a:defRPr sz="4000" b="1">
                <a:solidFill>
                  <a:schemeClr val="bg1"/>
                </a:solidFill>
              </a:defRPr>
            </a:lvl5pPr>
          </a:lstStyle>
          <a:p>
            <a:pPr algn="ctr">
              <a:buClr>
                <a:schemeClr val="tx2"/>
              </a:buClr>
            </a:pPr>
            <a:r>
              <a:rPr lang="fr-FR" sz="4000" b="1" dirty="0">
                <a:solidFill>
                  <a:schemeClr val="bg1"/>
                </a:solidFill>
              </a:rPr>
              <a:t>Titre partie</a:t>
            </a:r>
          </a:p>
        </p:txBody>
      </p:sp>
      <p:sp>
        <p:nvSpPr>
          <p:cNvPr id="27" name="Espace réservé du texte 40">
            <a:extLst>
              <a:ext uri="{FF2B5EF4-FFF2-40B4-BE49-F238E27FC236}">
                <a16:creationId xmlns:a16="http://schemas.microsoft.com/office/drawing/2014/main" id="{A2D8A8D5-97B8-9565-9EC5-10986C66D5BE}"/>
              </a:ext>
            </a:extLst>
          </p:cNvPr>
          <p:cNvSpPr>
            <a:spLocks noGrp="1"/>
          </p:cNvSpPr>
          <p:nvPr>
            <p:ph type="body" sz="quarter" idx="15" hasCustomPrompt="1"/>
          </p:nvPr>
        </p:nvSpPr>
        <p:spPr>
          <a:xfrm>
            <a:off x="4577440" y="3189660"/>
            <a:ext cx="1421096" cy="584775"/>
          </a:xfrm>
          <a:prstGeom prst="rect">
            <a:avLst/>
          </a:prstGeom>
        </p:spPr>
        <p:txBody>
          <a:bodyPr/>
          <a:lstStyle>
            <a:lvl1pPr algn="l">
              <a:defRPr sz="1400" b="1">
                <a:solidFill>
                  <a:schemeClr val="bg1"/>
                </a:solidFill>
              </a:defRPr>
            </a:lvl1pPr>
            <a:lvl2pPr>
              <a:defRPr sz="1400" b="0">
                <a:solidFill>
                  <a:schemeClr val="bg1"/>
                </a:solidFill>
              </a:defRPr>
            </a:lvl2pPr>
            <a:lvl3pPr>
              <a:defRPr sz="1400" b="0">
                <a:solidFill>
                  <a:schemeClr val="bg1"/>
                </a:solidFill>
              </a:defRPr>
            </a:lvl3pPr>
            <a:lvl4pPr>
              <a:defRPr sz="1400" b="0">
                <a:solidFill>
                  <a:schemeClr val="bg1"/>
                </a:solidFill>
              </a:defRPr>
            </a:lvl4pPr>
            <a:lvl5pPr>
              <a:defRPr sz="1400" b="0">
                <a:solidFill>
                  <a:schemeClr val="bg1"/>
                </a:solidFill>
              </a:defRPr>
            </a:lvl5pPr>
          </a:lstStyle>
          <a:p>
            <a:pPr lvl="0"/>
            <a:r>
              <a:rPr lang="fr-FR" dirty="0"/>
              <a:t>Nom</a:t>
            </a:r>
          </a:p>
          <a:p>
            <a:pPr lvl="0"/>
            <a:r>
              <a:rPr lang="fr-FR" dirty="0"/>
              <a:t>Prénom</a:t>
            </a:r>
          </a:p>
        </p:txBody>
      </p:sp>
      <p:sp>
        <p:nvSpPr>
          <p:cNvPr id="28" name="Espace réservé du texte 42">
            <a:extLst>
              <a:ext uri="{FF2B5EF4-FFF2-40B4-BE49-F238E27FC236}">
                <a16:creationId xmlns:a16="http://schemas.microsoft.com/office/drawing/2014/main" id="{4755E123-7433-A283-60AC-1D188239847E}"/>
              </a:ext>
            </a:extLst>
          </p:cNvPr>
          <p:cNvSpPr>
            <a:spLocks noGrp="1"/>
          </p:cNvSpPr>
          <p:nvPr>
            <p:ph type="body" sz="quarter" idx="16" hasCustomPrompt="1"/>
          </p:nvPr>
        </p:nvSpPr>
        <p:spPr>
          <a:xfrm>
            <a:off x="4577610" y="3759916"/>
            <a:ext cx="1465263" cy="278697"/>
          </a:xfrm>
          <a:prstGeom prst="rect">
            <a:avLst/>
          </a:prstGeom>
        </p:spPr>
        <p:txBody>
          <a:bodyPr/>
          <a:lstStyle>
            <a:lvl1pPr algn="l">
              <a:defRPr sz="1400" b="0">
                <a:solidFill>
                  <a:schemeClr val="accent1"/>
                </a:solidFill>
              </a:defRPr>
            </a:lvl1pPr>
          </a:lstStyle>
          <a:p>
            <a:pPr lvl="0"/>
            <a:r>
              <a:rPr lang="fr-FR" dirty="0"/>
              <a:t>Poste</a:t>
            </a:r>
          </a:p>
        </p:txBody>
      </p:sp>
      <p:sp>
        <p:nvSpPr>
          <p:cNvPr id="29" name="Espace réservé du texte 40">
            <a:extLst>
              <a:ext uri="{FF2B5EF4-FFF2-40B4-BE49-F238E27FC236}">
                <a16:creationId xmlns:a16="http://schemas.microsoft.com/office/drawing/2014/main" id="{BB9F6258-A250-94E1-A37B-31B9E9421657}"/>
              </a:ext>
            </a:extLst>
          </p:cNvPr>
          <p:cNvSpPr>
            <a:spLocks noGrp="1"/>
          </p:cNvSpPr>
          <p:nvPr>
            <p:ph type="body" sz="quarter" idx="17" hasCustomPrompt="1"/>
          </p:nvPr>
        </p:nvSpPr>
        <p:spPr>
          <a:xfrm>
            <a:off x="7302321" y="3175869"/>
            <a:ext cx="1421096" cy="584775"/>
          </a:xfrm>
          <a:prstGeom prst="rect">
            <a:avLst/>
          </a:prstGeom>
        </p:spPr>
        <p:txBody>
          <a:bodyPr/>
          <a:lstStyle>
            <a:lvl1pPr algn="l">
              <a:defRPr sz="1400" b="1">
                <a:solidFill>
                  <a:schemeClr val="bg1"/>
                </a:solidFill>
              </a:defRPr>
            </a:lvl1pPr>
            <a:lvl2pPr>
              <a:defRPr sz="1400" b="0">
                <a:solidFill>
                  <a:schemeClr val="bg1"/>
                </a:solidFill>
              </a:defRPr>
            </a:lvl2pPr>
            <a:lvl3pPr>
              <a:defRPr sz="1400" b="0">
                <a:solidFill>
                  <a:schemeClr val="bg1"/>
                </a:solidFill>
              </a:defRPr>
            </a:lvl3pPr>
            <a:lvl4pPr>
              <a:defRPr sz="1400" b="0">
                <a:solidFill>
                  <a:schemeClr val="bg1"/>
                </a:solidFill>
              </a:defRPr>
            </a:lvl4pPr>
            <a:lvl5pPr>
              <a:defRPr sz="1400" b="0">
                <a:solidFill>
                  <a:schemeClr val="bg1"/>
                </a:solidFill>
              </a:defRPr>
            </a:lvl5pPr>
          </a:lstStyle>
          <a:p>
            <a:pPr lvl="0"/>
            <a:r>
              <a:rPr lang="fr-FR" dirty="0"/>
              <a:t>Nom</a:t>
            </a:r>
          </a:p>
          <a:p>
            <a:pPr lvl="0"/>
            <a:r>
              <a:rPr lang="fr-FR" dirty="0"/>
              <a:t>Prénom</a:t>
            </a:r>
          </a:p>
        </p:txBody>
      </p:sp>
      <p:sp>
        <p:nvSpPr>
          <p:cNvPr id="30" name="Espace réservé du texte 42">
            <a:extLst>
              <a:ext uri="{FF2B5EF4-FFF2-40B4-BE49-F238E27FC236}">
                <a16:creationId xmlns:a16="http://schemas.microsoft.com/office/drawing/2014/main" id="{EFAE36B9-008C-6449-2D9A-F2C5B7B98A15}"/>
              </a:ext>
            </a:extLst>
          </p:cNvPr>
          <p:cNvSpPr>
            <a:spLocks noGrp="1"/>
          </p:cNvSpPr>
          <p:nvPr>
            <p:ph type="body" sz="quarter" idx="18" hasCustomPrompt="1"/>
          </p:nvPr>
        </p:nvSpPr>
        <p:spPr>
          <a:xfrm>
            <a:off x="7302491" y="3746125"/>
            <a:ext cx="1465263" cy="278697"/>
          </a:xfrm>
          <a:prstGeom prst="rect">
            <a:avLst/>
          </a:prstGeom>
        </p:spPr>
        <p:txBody>
          <a:bodyPr/>
          <a:lstStyle>
            <a:lvl1pPr algn="l">
              <a:defRPr sz="1400" b="0">
                <a:solidFill>
                  <a:schemeClr val="accent1"/>
                </a:solidFill>
              </a:defRPr>
            </a:lvl1pPr>
          </a:lstStyle>
          <a:p>
            <a:pPr lvl="0"/>
            <a:r>
              <a:rPr lang="fr-FR" dirty="0"/>
              <a:t>Poste</a:t>
            </a:r>
          </a:p>
        </p:txBody>
      </p:sp>
      <p:sp>
        <p:nvSpPr>
          <p:cNvPr id="31" name="Espace réservé du texte 30">
            <a:extLst>
              <a:ext uri="{FF2B5EF4-FFF2-40B4-BE49-F238E27FC236}">
                <a16:creationId xmlns:a16="http://schemas.microsoft.com/office/drawing/2014/main" id="{88222B47-6F94-66F3-C1CE-A9F8DC072360}"/>
              </a:ext>
            </a:extLst>
          </p:cNvPr>
          <p:cNvSpPr>
            <a:spLocks noGrp="1"/>
          </p:cNvSpPr>
          <p:nvPr>
            <p:ph type="body" sz="quarter" idx="19" hasCustomPrompt="1"/>
          </p:nvPr>
        </p:nvSpPr>
        <p:spPr>
          <a:xfrm>
            <a:off x="4293393" y="4302598"/>
            <a:ext cx="3605213" cy="2382838"/>
          </a:xfrm>
          <a:prstGeom prst="rect">
            <a:avLst/>
          </a:prstGeom>
        </p:spPr>
        <p:txBody>
          <a:bodyPr/>
          <a:lstStyle>
            <a:lvl1pPr algn="ctr">
              <a:defRPr sz="15000" b="1">
                <a:solidFill>
                  <a:schemeClr val="bg1"/>
                </a:solidFill>
              </a:defRPr>
            </a:lvl1pPr>
            <a:lvl2pPr>
              <a:defRPr sz="15000" b="1">
                <a:solidFill>
                  <a:schemeClr val="bg1"/>
                </a:solidFill>
              </a:defRPr>
            </a:lvl2pPr>
            <a:lvl3pPr>
              <a:defRPr sz="15000" b="1">
                <a:solidFill>
                  <a:schemeClr val="bg1"/>
                </a:solidFill>
              </a:defRPr>
            </a:lvl3pPr>
            <a:lvl4pPr>
              <a:defRPr sz="15000" b="1">
                <a:solidFill>
                  <a:schemeClr val="bg1"/>
                </a:solidFill>
              </a:defRPr>
            </a:lvl4pPr>
            <a:lvl5pPr>
              <a:defRPr sz="15000" b="1">
                <a:solidFill>
                  <a:schemeClr val="bg1"/>
                </a:solidFill>
              </a:defRPr>
            </a:lvl5pPr>
          </a:lstStyle>
          <a:p>
            <a:pPr lvl="0"/>
            <a:r>
              <a:rPr lang="fr-FR" dirty="0"/>
              <a:t>00</a:t>
            </a:r>
          </a:p>
        </p:txBody>
      </p:sp>
      <p:pic>
        <p:nvPicPr>
          <p:cNvPr id="8" name="Graphique 7">
            <a:extLst>
              <a:ext uri="{FF2B5EF4-FFF2-40B4-BE49-F238E27FC236}">
                <a16:creationId xmlns:a16="http://schemas.microsoft.com/office/drawing/2014/main" id="{EA460CC5-CFFE-05F3-661E-BBC2C265DB1F}"/>
              </a:ext>
            </a:extLst>
          </p:cNvPr>
          <p:cNvPicPr>
            <a:picLocks noChangeAspect="1"/>
          </p:cNvPicPr>
          <p:nvPr userDrawn="1"/>
        </p:nvPicPr>
        <p:blipFill>
          <a:blip r:embed="rId11">
            <a:extLst>
              <a:ext uri="{96DAC541-7B7A-43D3-8B79-37D633B846F1}">
                <asvg:svgBlip xmlns:asvg="http://schemas.microsoft.com/office/drawing/2016/SVG/main" r:embed="rId12"/>
              </a:ext>
            </a:extLst>
          </a:blip>
          <a:stretch>
            <a:fillRect/>
          </a:stretch>
        </p:blipFill>
        <p:spPr>
          <a:xfrm flipH="1">
            <a:off x="9098178" y="2041015"/>
            <a:ext cx="2298503" cy="1291989"/>
          </a:xfrm>
          <a:prstGeom prst="rect">
            <a:avLst/>
          </a:prstGeom>
          <a:effectLst>
            <a:outerShdw blurRad="381000" dist="203200" dir="2700000" algn="tl" rotWithShape="0">
              <a:prstClr val="black">
                <a:alpha val="40000"/>
              </a:prstClr>
            </a:outerShdw>
          </a:effectLst>
        </p:spPr>
      </p:pic>
      <p:sp>
        <p:nvSpPr>
          <p:cNvPr id="20" name="Espace réservé du numéro de diapositive 3">
            <a:extLst>
              <a:ext uri="{FF2B5EF4-FFF2-40B4-BE49-F238E27FC236}">
                <a16:creationId xmlns:a16="http://schemas.microsoft.com/office/drawing/2014/main" id="{9FBD5A31-93EF-F05A-3B4F-FF5CF261223C}"/>
              </a:ext>
            </a:extLst>
          </p:cNvPr>
          <p:cNvSpPr>
            <a:spLocks noGrp="1"/>
          </p:cNvSpPr>
          <p:nvPr>
            <p:ph type="sldNum" sz="quarter" idx="11"/>
          </p:nvPr>
        </p:nvSpPr>
        <p:spPr>
          <a:xfrm>
            <a:off x="191344" y="6562325"/>
            <a:ext cx="263460" cy="123111"/>
          </a:xfrm>
        </p:spPr>
        <p:txBody>
          <a:bodyPr/>
          <a:lstStyle>
            <a:lvl1pPr>
              <a:defRPr>
                <a:solidFill>
                  <a:schemeClr val="bg1"/>
                </a:solidFill>
              </a:defRPr>
            </a:lvl1pPr>
          </a:lstStyle>
          <a:p>
            <a:fld id="{72F7D735-2684-4015-BC38-8C62B24B466E}" type="slidenum">
              <a:rPr lang="fr-FR" smtClean="0"/>
              <a:pPr/>
              <a:t>‹#›</a:t>
            </a:fld>
            <a:endParaRPr lang="fr-FR" dirty="0"/>
          </a:p>
        </p:txBody>
      </p:sp>
    </p:spTree>
    <p:extLst>
      <p:ext uri="{BB962C8B-B14F-4D97-AF65-F5344CB8AC3E}">
        <p14:creationId xmlns:p14="http://schemas.microsoft.com/office/powerpoint/2010/main" val="134386216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ous chapitre">
    <p:bg>
      <p:bgPr>
        <a:solidFill>
          <a:schemeClr val="tx2"/>
        </a:solidFill>
        <a:effectLst/>
      </p:bgPr>
    </p:bg>
    <p:spTree>
      <p:nvGrpSpPr>
        <p:cNvPr id="1" name=""/>
        <p:cNvGrpSpPr/>
        <p:nvPr/>
      </p:nvGrpSpPr>
      <p:grpSpPr>
        <a:xfrm>
          <a:off x="0" y="0"/>
          <a:ext cx="0" cy="0"/>
          <a:chOff x="0" y="0"/>
          <a:chExt cx="0" cy="0"/>
        </a:xfrm>
      </p:grpSpPr>
      <p:sp>
        <p:nvSpPr>
          <p:cNvPr id="9" name="Ellipse 8">
            <a:extLst>
              <a:ext uri="{FF2B5EF4-FFF2-40B4-BE49-F238E27FC236}">
                <a16:creationId xmlns:a16="http://schemas.microsoft.com/office/drawing/2014/main" id="{EAF08ABC-06D7-816F-2110-BFF319B4D696}"/>
              </a:ext>
            </a:extLst>
          </p:cNvPr>
          <p:cNvSpPr/>
          <p:nvPr userDrawn="1"/>
        </p:nvSpPr>
        <p:spPr>
          <a:xfrm>
            <a:off x="-168696" y="-171400"/>
            <a:ext cx="3240360" cy="3240360"/>
          </a:xfrm>
          <a:prstGeom prst="ellipse">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fr-FR" dirty="0"/>
              <a:t> </a:t>
            </a:r>
          </a:p>
        </p:txBody>
      </p:sp>
      <p:sp>
        <p:nvSpPr>
          <p:cNvPr id="4" name="Espace réservé du numéro de diapositive 3">
            <a:extLst>
              <a:ext uri="{FF2B5EF4-FFF2-40B4-BE49-F238E27FC236}">
                <a16:creationId xmlns:a16="http://schemas.microsoft.com/office/drawing/2014/main" id="{8A926A7F-2766-6232-5C25-4143266F3B67}"/>
              </a:ext>
            </a:extLst>
          </p:cNvPr>
          <p:cNvSpPr>
            <a:spLocks noGrp="1"/>
          </p:cNvSpPr>
          <p:nvPr>
            <p:ph type="sldNum" sz="quarter" idx="11"/>
          </p:nvPr>
        </p:nvSpPr>
        <p:spPr/>
        <p:txBody>
          <a:bodyPr/>
          <a:lstStyle>
            <a:lvl1pPr>
              <a:defRPr>
                <a:solidFill>
                  <a:schemeClr val="bg1"/>
                </a:solidFill>
              </a:defRPr>
            </a:lvl1pPr>
          </a:lstStyle>
          <a:p>
            <a:fld id="{72F7D735-2684-4015-BC38-8C62B24B466E}" type="slidenum">
              <a:rPr lang="fr-FR" smtClean="0"/>
              <a:pPr/>
              <a:t>‹#›</a:t>
            </a:fld>
            <a:endParaRPr lang="fr-FR" dirty="0"/>
          </a:p>
        </p:txBody>
      </p:sp>
      <p:pic>
        <p:nvPicPr>
          <p:cNvPr id="10" name="Image 9" descr="Une image contenant dessin&#10;&#10;Description générée automatiquement">
            <a:extLst>
              <a:ext uri="{FF2B5EF4-FFF2-40B4-BE49-F238E27FC236}">
                <a16:creationId xmlns:a16="http://schemas.microsoft.com/office/drawing/2014/main" id="{B411C485-6F78-F721-1317-7C887E94486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923765" y="6172803"/>
            <a:ext cx="1230021" cy="792088"/>
          </a:xfrm>
          <a:prstGeom prst="rect">
            <a:avLst/>
          </a:prstGeom>
        </p:spPr>
      </p:pic>
      <p:sp>
        <p:nvSpPr>
          <p:cNvPr id="14" name="Espace réservé du texte 13">
            <a:extLst>
              <a:ext uri="{FF2B5EF4-FFF2-40B4-BE49-F238E27FC236}">
                <a16:creationId xmlns:a16="http://schemas.microsoft.com/office/drawing/2014/main" id="{2CB3D4C1-2C28-79BF-F874-98B1714C41A9}"/>
              </a:ext>
            </a:extLst>
          </p:cNvPr>
          <p:cNvSpPr>
            <a:spLocks noGrp="1"/>
          </p:cNvSpPr>
          <p:nvPr>
            <p:ph type="body" sz="quarter" idx="12" hasCustomPrompt="1"/>
          </p:nvPr>
        </p:nvSpPr>
        <p:spPr>
          <a:xfrm>
            <a:off x="1019770" y="620688"/>
            <a:ext cx="863426" cy="801355"/>
          </a:xfrm>
          <a:prstGeom prst="rect">
            <a:avLst/>
          </a:prstGeom>
        </p:spPr>
        <p:txBody>
          <a:bodyPr/>
          <a:lstStyle>
            <a:lvl1pPr algn="ctr">
              <a:defRPr sz="4000" b="1">
                <a:solidFill>
                  <a:schemeClr val="bg1"/>
                </a:solidFill>
              </a:defRPr>
            </a:lvl1pPr>
            <a:lvl2pPr>
              <a:defRPr sz="4000" b="1">
                <a:solidFill>
                  <a:schemeClr val="bg1"/>
                </a:solidFill>
              </a:defRPr>
            </a:lvl2pPr>
            <a:lvl3pPr>
              <a:defRPr sz="4000" b="1">
                <a:solidFill>
                  <a:schemeClr val="bg1"/>
                </a:solidFill>
              </a:defRPr>
            </a:lvl3pPr>
            <a:lvl4pPr>
              <a:defRPr sz="4000" b="1">
                <a:solidFill>
                  <a:schemeClr val="bg1"/>
                </a:solidFill>
              </a:defRPr>
            </a:lvl4pPr>
            <a:lvl5pPr>
              <a:defRPr sz="4000" b="1">
                <a:solidFill>
                  <a:schemeClr val="bg1"/>
                </a:solidFill>
              </a:defRPr>
            </a:lvl5pPr>
          </a:lstStyle>
          <a:p>
            <a:pPr lvl="0"/>
            <a:r>
              <a:rPr lang="fr-FR" dirty="0"/>
              <a:t>00</a:t>
            </a:r>
          </a:p>
        </p:txBody>
      </p:sp>
      <p:sp>
        <p:nvSpPr>
          <p:cNvPr id="16" name="Espace réservé du texte 15">
            <a:extLst>
              <a:ext uri="{FF2B5EF4-FFF2-40B4-BE49-F238E27FC236}">
                <a16:creationId xmlns:a16="http://schemas.microsoft.com/office/drawing/2014/main" id="{61E8E157-C844-7F87-80A9-047962309DA5}"/>
              </a:ext>
            </a:extLst>
          </p:cNvPr>
          <p:cNvSpPr>
            <a:spLocks noGrp="1"/>
          </p:cNvSpPr>
          <p:nvPr>
            <p:ph type="body" sz="quarter" idx="13" hasCustomPrompt="1"/>
          </p:nvPr>
        </p:nvSpPr>
        <p:spPr>
          <a:xfrm>
            <a:off x="400467" y="1556072"/>
            <a:ext cx="2102031" cy="936824"/>
          </a:xfrm>
          <a:prstGeom prst="rect">
            <a:avLst/>
          </a:prstGeom>
        </p:spPr>
        <p:txBody>
          <a:bodyPr/>
          <a:lstStyle>
            <a:lvl1pPr algn="ctr">
              <a:defRPr sz="1600" b="0">
                <a:solidFill>
                  <a:schemeClr val="bg1"/>
                </a:solidFill>
              </a:defRPr>
            </a:lvl1pPr>
            <a:lvl2pPr algn="ctr">
              <a:defRPr sz="1600" b="0">
                <a:solidFill>
                  <a:schemeClr val="bg1"/>
                </a:solidFill>
              </a:defRPr>
            </a:lvl2pPr>
            <a:lvl3pPr algn="ctr">
              <a:defRPr sz="1600" b="0">
                <a:solidFill>
                  <a:schemeClr val="bg1"/>
                </a:solidFill>
              </a:defRPr>
            </a:lvl3pPr>
            <a:lvl4pPr algn="ctr">
              <a:defRPr sz="1600" b="0">
                <a:solidFill>
                  <a:schemeClr val="bg1"/>
                </a:solidFill>
              </a:defRPr>
            </a:lvl4pPr>
            <a:lvl5pPr algn="ctr">
              <a:defRPr sz="1600" b="0">
                <a:solidFill>
                  <a:schemeClr val="bg1"/>
                </a:solidFill>
              </a:defRPr>
            </a:lvl5pPr>
          </a:lstStyle>
          <a:p>
            <a:pPr lvl="0"/>
            <a:r>
              <a:rPr lang="fr-FR" dirty="0"/>
              <a:t>Titre partie</a:t>
            </a:r>
          </a:p>
        </p:txBody>
      </p:sp>
      <p:sp>
        <p:nvSpPr>
          <p:cNvPr id="18" name="Espace réservé du texte 17">
            <a:extLst>
              <a:ext uri="{FF2B5EF4-FFF2-40B4-BE49-F238E27FC236}">
                <a16:creationId xmlns:a16="http://schemas.microsoft.com/office/drawing/2014/main" id="{D943EEE4-A446-B1E4-D998-935676B0E242}"/>
              </a:ext>
            </a:extLst>
          </p:cNvPr>
          <p:cNvSpPr>
            <a:spLocks noGrp="1"/>
          </p:cNvSpPr>
          <p:nvPr>
            <p:ph type="body" sz="quarter" idx="14" hasCustomPrompt="1"/>
          </p:nvPr>
        </p:nvSpPr>
        <p:spPr>
          <a:xfrm>
            <a:off x="3742219" y="1089025"/>
            <a:ext cx="7034301" cy="4679950"/>
          </a:xfrm>
          <a:prstGeom prst="rect">
            <a:avLst/>
          </a:prstGeom>
        </p:spPr>
        <p:txBody>
          <a:bodyPr anchor="ctr" anchorCtr="0"/>
          <a:lstStyle>
            <a:lvl1pPr>
              <a:defRPr sz="2400" b="0">
                <a:solidFill>
                  <a:schemeClr val="bg1"/>
                </a:solidFill>
              </a:defRPr>
            </a:lvl1pPr>
            <a:lvl2pPr>
              <a:defRPr sz="2400" b="0">
                <a:solidFill>
                  <a:schemeClr val="bg1"/>
                </a:solidFill>
              </a:defRPr>
            </a:lvl2pPr>
            <a:lvl3pPr>
              <a:defRPr sz="2400" b="0">
                <a:solidFill>
                  <a:schemeClr val="bg1"/>
                </a:solidFill>
              </a:defRPr>
            </a:lvl3pPr>
            <a:lvl4pPr>
              <a:defRPr sz="2400" b="0">
                <a:solidFill>
                  <a:schemeClr val="bg1"/>
                </a:solidFill>
              </a:defRPr>
            </a:lvl4pPr>
            <a:lvl5pPr>
              <a:defRPr sz="2400" b="0">
                <a:solidFill>
                  <a:schemeClr val="bg1"/>
                </a:solidFill>
              </a:defRPr>
            </a:lvl5pPr>
          </a:lstStyle>
          <a:p>
            <a:pPr lvl="0"/>
            <a:r>
              <a:rPr lang="fr-FR" dirty="0"/>
              <a:t>- Titre sous-chapitre</a:t>
            </a:r>
          </a:p>
          <a:p>
            <a:pPr lvl="0"/>
            <a:endParaRPr lang="fr-FR" dirty="0"/>
          </a:p>
        </p:txBody>
      </p:sp>
    </p:spTree>
    <p:extLst>
      <p:ext uri="{BB962C8B-B14F-4D97-AF65-F5344CB8AC3E}">
        <p14:creationId xmlns:p14="http://schemas.microsoft.com/office/powerpoint/2010/main" val="199958153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historique/chronologie">
    <p:bg>
      <p:bgPr>
        <a:solidFill>
          <a:schemeClr val="bg1">
            <a:lumMod val="95000"/>
          </a:schemeClr>
        </a:solidFill>
        <a:effectLst/>
      </p:bgPr>
    </p:bg>
    <p:spTree>
      <p:nvGrpSpPr>
        <p:cNvPr id="1" name=""/>
        <p:cNvGrpSpPr/>
        <p:nvPr/>
      </p:nvGrpSpPr>
      <p:grpSpPr>
        <a:xfrm>
          <a:off x="0" y="0"/>
          <a:ext cx="0" cy="0"/>
          <a:chOff x="0" y="0"/>
          <a:chExt cx="0" cy="0"/>
        </a:xfrm>
      </p:grpSpPr>
      <p:pic>
        <p:nvPicPr>
          <p:cNvPr id="45" name="Graphique 44">
            <a:extLst>
              <a:ext uri="{FF2B5EF4-FFF2-40B4-BE49-F238E27FC236}">
                <a16:creationId xmlns:a16="http://schemas.microsoft.com/office/drawing/2014/main" id="{DDEA4B5D-29D2-B9C7-0F47-8C8BED0B14D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flipH="1">
            <a:off x="-1968896" y="1069986"/>
            <a:ext cx="14710190" cy="8268601"/>
          </a:xfrm>
          <a:prstGeom prst="rect">
            <a:avLst/>
          </a:prstGeom>
        </p:spPr>
      </p:pic>
      <p:sp>
        <p:nvSpPr>
          <p:cNvPr id="3" name="Espace réservé du pied de page 2">
            <a:extLst>
              <a:ext uri="{FF2B5EF4-FFF2-40B4-BE49-F238E27FC236}">
                <a16:creationId xmlns:a16="http://schemas.microsoft.com/office/drawing/2014/main" id="{50D8E286-8C85-5BF4-687F-74FBAB35A1D9}"/>
              </a:ext>
            </a:extLst>
          </p:cNvPr>
          <p:cNvSpPr>
            <a:spLocks noGrp="1"/>
          </p:cNvSpPr>
          <p:nvPr>
            <p:ph type="ftr" sz="quarter" idx="10"/>
          </p:nvPr>
        </p:nvSpPr>
        <p:spPr/>
        <p:txBody>
          <a:bodyPr/>
          <a:lstStyle/>
          <a:p>
            <a:r>
              <a:rPr lang="fr-FR" dirty="0"/>
              <a:t>Niveau de confidentialité  |  JJ/MM/AAAA  |  Présentateur</a:t>
            </a:r>
          </a:p>
        </p:txBody>
      </p:sp>
      <p:sp>
        <p:nvSpPr>
          <p:cNvPr id="4" name="Espace réservé du numéro de diapositive 3">
            <a:extLst>
              <a:ext uri="{FF2B5EF4-FFF2-40B4-BE49-F238E27FC236}">
                <a16:creationId xmlns:a16="http://schemas.microsoft.com/office/drawing/2014/main" id="{52B833D0-C4E6-EB49-8963-C36B294D9887}"/>
              </a:ext>
            </a:extLst>
          </p:cNvPr>
          <p:cNvSpPr>
            <a:spLocks noGrp="1"/>
          </p:cNvSpPr>
          <p:nvPr>
            <p:ph type="sldNum" sz="quarter" idx="11"/>
          </p:nvPr>
        </p:nvSpPr>
        <p:spPr/>
        <p:txBody>
          <a:bodyPr/>
          <a:lstStyle/>
          <a:p>
            <a:fld id="{72F7D735-2684-4015-BC38-8C62B24B466E}" type="slidenum">
              <a:rPr lang="fr-FR" smtClean="0"/>
              <a:pPr/>
              <a:t>‹#›</a:t>
            </a:fld>
            <a:endParaRPr lang="fr-FR" dirty="0"/>
          </a:p>
        </p:txBody>
      </p:sp>
      <p:cxnSp>
        <p:nvCxnSpPr>
          <p:cNvPr id="8" name="Connecteur droit 7">
            <a:extLst>
              <a:ext uri="{FF2B5EF4-FFF2-40B4-BE49-F238E27FC236}">
                <a16:creationId xmlns:a16="http://schemas.microsoft.com/office/drawing/2014/main" id="{653AC89A-EAA8-D87C-CB3C-F658F8967E72}"/>
              </a:ext>
            </a:extLst>
          </p:cNvPr>
          <p:cNvCxnSpPr>
            <a:cxnSpLocks/>
          </p:cNvCxnSpPr>
          <p:nvPr userDrawn="1"/>
        </p:nvCxnSpPr>
        <p:spPr>
          <a:xfrm flipV="1">
            <a:off x="6096000" y="476672"/>
            <a:ext cx="0" cy="6624736"/>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4" name="ZoneTexte 23">
            <a:extLst>
              <a:ext uri="{FF2B5EF4-FFF2-40B4-BE49-F238E27FC236}">
                <a16:creationId xmlns:a16="http://schemas.microsoft.com/office/drawing/2014/main" id="{2DED017E-7B20-AFD3-9E65-DCE57A2DF3D4}"/>
              </a:ext>
            </a:extLst>
          </p:cNvPr>
          <p:cNvSpPr txBox="1"/>
          <p:nvPr userDrawn="1"/>
        </p:nvSpPr>
        <p:spPr>
          <a:xfrm>
            <a:off x="4925107" y="3455336"/>
            <a:ext cx="504056" cy="215444"/>
          </a:xfrm>
          <a:prstGeom prst="rect">
            <a:avLst/>
          </a:prstGeom>
          <a:noFill/>
        </p:spPr>
        <p:txBody>
          <a:bodyPr wrap="square" lIns="36000" tIns="0" rIns="36000" bIns="0" rtlCol="0">
            <a:spAutoFit/>
          </a:bodyPr>
          <a:lstStyle/>
          <a:p>
            <a:pPr algn="ctr">
              <a:buClr>
                <a:schemeClr val="tx2"/>
              </a:buClr>
            </a:pPr>
            <a:r>
              <a:rPr lang="fr-FR" sz="1400" b="1" dirty="0">
                <a:solidFill>
                  <a:schemeClr val="bg1"/>
                </a:solidFill>
              </a:rPr>
              <a:t>201</a:t>
            </a:r>
          </a:p>
        </p:txBody>
      </p:sp>
      <p:pic>
        <p:nvPicPr>
          <p:cNvPr id="34" name="Graphique 33">
            <a:extLst>
              <a:ext uri="{FF2B5EF4-FFF2-40B4-BE49-F238E27FC236}">
                <a16:creationId xmlns:a16="http://schemas.microsoft.com/office/drawing/2014/main" id="{2823F605-2226-948A-0DFC-D04127758AF5}"/>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6149626" y="5436114"/>
            <a:ext cx="2353080" cy="2142356"/>
          </a:xfrm>
          <a:prstGeom prst="rect">
            <a:avLst/>
          </a:prstGeom>
        </p:spPr>
      </p:pic>
      <p:sp>
        <p:nvSpPr>
          <p:cNvPr id="35" name="Triangle isocèle 34">
            <a:extLst>
              <a:ext uri="{FF2B5EF4-FFF2-40B4-BE49-F238E27FC236}">
                <a16:creationId xmlns:a16="http://schemas.microsoft.com/office/drawing/2014/main" id="{25112632-0095-9C34-41A6-AD0DA53268FA}"/>
              </a:ext>
            </a:extLst>
          </p:cNvPr>
          <p:cNvSpPr/>
          <p:nvPr userDrawn="1"/>
        </p:nvSpPr>
        <p:spPr>
          <a:xfrm>
            <a:off x="5879976" y="247682"/>
            <a:ext cx="432048" cy="228989"/>
          </a:xfrm>
          <a:prstGeom prst="triangle">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dirty="0"/>
          </a:p>
        </p:txBody>
      </p:sp>
      <p:pic>
        <p:nvPicPr>
          <p:cNvPr id="36" name="Image 35">
            <a:extLst>
              <a:ext uri="{FF2B5EF4-FFF2-40B4-BE49-F238E27FC236}">
                <a16:creationId xmlns:a16="http://schemas.microsoft.com/office/drawing/2014/main" id="{892A9097-AD9C-28E2-CB96-946A39A4C3DC}"/>
              </a:ext>
            </a:extLst>
          </p:cNvPr>
          <p:cNvPicPr>
            <a:picLocks noChangeAspect="1"/>
          </p:cNvPicPr>
          <p:nvPr userDrawn="1"/>
        </p:nvPicPr>
        <p:blipFill>
          <a:blip r:embed="rId6" cstate="email">
            <a:extLst>
              <a:ext uri="{28A0092B-C50C-407E-A947-70E740481C1C}">
                <a14:useLocalDpi xmlns:a14="http://schemas.microsoft.com/office/drawing/2010/main"/>
              </a:ext>
            </a:extLst>
          </a:blip>
          <a:stretch>
            <a:fillRect/>
          </a:stretch>
        </p:blipFill>
        <p:spPr>
          <a:xfrm>
            <a:off x="10923074" y="6167566"/>
            <a:ext cx="1221598" cy="789826"/>
          </a:xfrm>
          <a:prstGeom prst="rect">
            <a:avLst/>
          </a:prstGeom>
        </p:spPr>
      </p:pic>
      <p:sp>
        <p:nvSpPr>
          <p:cNvPr id="44" name="Espace réservé du texte 43">
            <a:extLst>
              <a:ext uri="{FF2B5EF4-FFF2-40B4-BE49-F238E27FC236}">
                <a16:creationId xmlns:a16="http://schemas.microsoft.com/office/drawing/2014/main" id="{5123234B-3F36-FEA1-86D7-1F5B1E8E09AC}"/>
              </a:ext>
            </a:extLst>
          </p:cNvPr>
          <p:cNvSpPr>
            <a:spLocks noGrp="1"/>
          </p:cNvSpPr>
          <p:nvPr>
            <p:ph type="body" sz="quarter" idx="12" hasCustomPrompt="1"/>
          </p:nvPr>
        </p:nvSpPr>
        <p:spPr>
          <a:xfrm>
            <a:off x="362690" y="404665"/>
            <a:ext cx="4562417" cy="975320"/>
          </a:xfrm>
          <a:prstGeom prst="rect">
            <a:avLst/>
          </a:prstGeom>
        </p:spPr>
        <p:txBody>
          <a:bodyPr/>
          <a:lstStyle>
            <a:lvl1pPr>
              <a:defRPr sz="3000" b="1">
                <a:solidFill>
                  <a:schemeClr val="tx2"/>
                </a:solidFill>
              </a:defRPr>
            </a:lvl1pPr>
            <a:lvl2pPr>
              <a:defRPr sz="2800" b="1">
                <a:solidFill>
                  <a:schemeClr val="tx2"/>
                </a:solidFill>
              </a:defRPr>
            </a:lvl2pPr>
            <a:lvl3pPr>
              <a:defRPr sz="2800" b="1">
                <a:solidFill>
                  <a:schemeClr val="tx2"/>
                </a:solidFill>
              </a:defRPr>
            </a:lvl3pPr>
            <a:lvl4pPr>
              <a:defRPr sz="2800" b="1">
                <a:solidFill>
                  <a:schemeClr val="tx2"/>
                </a:solidFill>
              </a:defRPr>
            </a:lvl4pPr>
            <a:lvl5pPr>
              <a:defRPr sz="2800" b="1">
                <a:solidFill>
                  <a:schemeClr val="tx2"/>
                </a:solidFill>
              </a:defRPr>
            </a:lvl5pPr>
          </a:lstStyle>
          <a:p>
            <a:pPr lvl="0"/>
            <a:r>
              <a:rPr lang="fr-FR" dirty="0"/>
              <a:t>Titre slide chronologie/historique</a:t>
            </a:r>
          </a:p>
        </p:txBody>
      </p:sp>
      <p:sp>
        <p:nvSpPr>
          <p:cNvPr id="21" name="ZoneTexte 20">
            <a:extLst>
              <a:ext uri="{FF2B5EF4-FFF2-40B4-BE49-F238E27FC236}">
                <a16:creationId xmlns:a16="http://schemas.microsoft.com/office/drawing/2014/main" id="{8F70DBFD-1BF6-789F-AB76-19E39E9F735C}"/>
              </a:ext>
            </a:extLst>
          </p:cNvPr>
          <p:cNvSpPr txBox="1"/>
          <p:nvPr userDrawn="1"/>
        </p:nvSpPr>
        <p:spPr>
          <a:xfrm>
            <a:off x="4925107" y="5075287"/>
            <a:ext cx="504056" cy="215444"/>
          </a:xfrm>
          <a:prstGeom prst="rect">
            <a:avLst/>
          </a:prstGeom>
          <a:noFill/>
        </p:spPr>
        <p:txBody>
          <a:bodyPr wrap="square" lIns="36000" tIns="0" rIns="36000" bIns="0" rtlCol="0">
            <a:spAutoFit/>
          </a:bodyPr>
          <a:lstStyle/>
          <a:p>
            <a:pPr algn="ctr">
              <a:buClr>
                <a:schemeClr val="tx2"/>
              </a:buClr>
            </a:pPr>
            <a:r>
              <a:rPr lang="fr-FR" sz="1400" b="1" dirty="0">
                <a:solidFill>
                  <a:schemeClr val="bg1"/>
                </a:solidFill>
              </a:rPr>
              <a:t>2016</a:t>
            </a:r>
          </a:p>
        </p:txBody>
      </p:sp>
      <p:sp>
        <p:nvSpPr>
          <p:cNvPr id="25" name="Espace réservé du texte 24">
            <a:extLst>
              <a:ext uri="{FF2B5EF4-FFF2-40B4-BE49-F238E27FC236}">
                <a16:creationId xmlns:a16="http://schemas.microsoft.com/office/drawing/2014/main" id="{E6EE4B3E-51AD-D546-BC30-6D8248998ED4}"/>
              </a:ext>
            </a:extLst>
          </p:cNvPr>
          <p:cNvSpPr>
            <a:spLocks noGrp="1"/>
          </p:cNvSpPr>
          <p:nvPr>
            <p:ph type="body" sz="quarter" idx="13" hasCustomPrompt="1"/>
          </p:nvPr>
        </p:nvSpPr>
        <p:spPr>
          <a:xfrm>
            <a:off x="4856589" y="1843272"/>
            <a:ext cx="641092" cy="655969"/>
          </a:xfrm>
          <a:prstGeom prst="ellipse">
            <a:avLst/>
          </a:prstGeom>
          <a:solidFill>
            <a:schemeClr val="tx2"/>
          </a:solidFill>
        </p:spPr>
        <p:txBody>
          <a:bodyPr lIns="0" tIns="0" rIns="0" bIns="0" anchor="ctr" anchorCtr="0"/>
          <a:lstStyle>
            <a:lvl1pPr algn="ctr">
              <a:defRPr sz="1400" b="1">
                <a:solidFill>
                  <a:schemeClr val="bg1"/>
                </a:solidFill>
              </a:defRPr>
            </a:lvl1pPr>
            <a:lvl2pPr>
              <a:defRPr sz="1400" b="1">
                <a:solidFill>
                  <a:schemeClr val="bg1"/>
                </a:solidFill>
              </a:defRPr>
            </a:lvl2pPr>
            <a:lvl3pPr>
              <a:defRPr sz="1400" b="1">
                <a:solidFill>
                  <a:schemeClr val="bg1"/>
                </a:solidFill>
              </a:defRPr>
            </a:lvl3pPr>
            <a:lvl4pPr>
              <a:defRPr sz="1400" b="1">
                <a:solidFill>
                  <a:schemeClr val="bg1"/>
                </a:solidFill>
              </a:defRPr>
            </a:lvl4pPr>
            <a:lvl5pPr>
              <a:defRPr sz="1400" b="1">
                <a:solidFill>
                  <a:schemeClr val="bg1"/>
                </a:solidFill>
              </a:defRPr>
            </a:lvl5pPr>
          </a:lstStyle>
          <a:p>
            <a:pPr lvl="0"/>
            <a:r>
              <a:rPr lang="fr-FR" dirty="0"/>
              <a:t>2022</a:t>
            </a:r>
          </a:p>
        </p:txBody>
      </p:sp>
      <p:sp>
        <p:nvSpPr>
          <p:cNvPr id="26" name="Espace réservé du texte 24">
            <a:extLst>
              <a:ext uri="{FF2B5EF4-FFF2-40B4-BE49-F238E27FC236}">
                <a16:creationId xmlns:a16="http://schemas.microsoft.com/office/drawing/2014/main" id="{F6FA5462-CF1A-4285-96D5-D7E103254693}"/>
              </a:ext>
            </a:extLst>
          </p:cNvPr>
          <p:cNvSpPr>
            <a:spLocks noGrp="1"/>
          </p:cNvSpPr>
          <p:nvPr>
            <p:ph type="body" sz="quarter" idx="14" hasCustomPrompt="1"/>
          </p:nvPr>
        </p:nvSpPr>
        <p:spPr>
          <a:xfrm>
            <a:off x="4856589" y="3295784"/>
            <a:ext cx="641092" cy="655969"/>
          </a:xfrm>
          <a:prstGeom prst="ellipse">
            <a:avLst/>
          </a:prstGeom>
          <a:solidFill>
            <a:schemeClr val="tx2"/>
          </a:solidFill>
        </p:spPr>
        <p:txBody>
          <a:bodyPr lIns="0" tIns="0" rIns="0" bIns="0" anchor="ctr" anchorCtr="0"/>
          <a:lstStyle>
            <a:lvl1pPr algn="ctr">
              <a:defRPr sz="1400" b="1">
                <a:solidFill>
                  <a:schemeClr val="bg1"/>
                </a:solidFill>
              </a:defRPr>
            </a:lvl1pPr>
            <a:lvl2pPr>
              <a:defRPr sz="1400" b="1">
                <a:solidFill>
                  <a:schemeClr val="bg1"/>
                </a:solidFill>
              </a:defRPr>
            </a:lvl2pPr>
            <a:lvl3pPr>
              <a:defRPr sz="1400" b="1">
                <a:solidFill>
                  <a:schemeClr val="bg1"/>
                </a:solidFill>
              </a:defRPr>
            </a:lvl3pPr>
            <a:lvl4pPr>
              <a:defRPr sz="1400" b="1">
                <a:solidFill>
                  <a:schemeClr val="bg1"/>
                </a:solidFill>
              </a:defRPr>
            </a:lvl4pPr>
            <a:lvl5pPr>
              <a:defRPr sz="1400" b="1">
                <a:solidFill>
                  <a:schemeClr val="bg1"/>
                </a:solidFill>
              </a:defRPr>
            </a:lvl5pPr>
          </a:lstStyle>
          <a:p>
            <a:pPr lvl="0"/>
            <a:r>
              <a:rPr lang="fr-FR" dirty="0"/>
              <a:t>2019</a:t>
            </a:r>
          </a:p>
        </p:txBody>
      </p:sp>
      <p:sp>
        <p:nvSpPr>
          <p:cNvPr id="27" name="Espace réservé du texte 24">
            <a:extLst>
              <a:ext uri="{FF2B5EF4-FFF2-40B4-BE49-F238E27FC236}">
                <a16:creationId xmlns:a16="http://schemas.microsoft.com/office/drawing/2014/main" id="{2910153A-90D6-EB1F-D07F-577716F6FFEF}"/>
              </a:ext>
            </a:extLst>
          </p:cNvPr>
          <p:cNvSpPr>
            <a:spLocks noGrp="1"/>
          </p:cNvSpPr>
          <p:nvPr>
            <p:ph type="body" sz="quarter" idx="15" hasCustomPrompt="1"/>
          </p:nvPr>
        </p:nvSpPr>
        <p:spPr>
          <a:xfrm>
            <a:off x="4852986" y="4876303"/>
            <a:ext cx="641092" cy="655969"/>
          </a:xfrm>
          <a:prstGeom prst="ellipse">
            <a:avLst/>
          </a:prstGeom>
          <a:solidFill>
            <a:schemeClr val="tx2"/>
          </a:solidFill>
        </p:spPr>
        <p:txBody>
          <a:bodyPr lIns="0" tIns="0" rIns="0" bIns="0" anchor="ctr" anchorCtr="0"/>
          <a:lstStyle>
            <a:lvl1pPr algn="ctr">
              <a:defRPr sz="1400" b="1">
                <a:solidFill>
                  <a:schemeClr val="bg1"/>
                </a:solidFill>
              </a:defRPr>
            </a:lvl1pPr>
            <a:lvl2pPr>
              <a:defRPr sz="1400" b="1">
                <a:solidFill>
                  <a:schemeClr val="bg1"/>
                </a:solidFill>
              </a:defRPr>
            </a:lvl2pPr>
            <a:lvl3pPr>
              <a:defRPr sz="1400" b="1">
                <a:solidFill>
                  <a:schemeClr val="bg1"/>
                </a:solidFill>
              </a:defRPr>
            </a:lvl3pPr>
            <a:lvl4pPr>
              <a:defRPr sz="1400" b="1">
                <a:solidFill>
                  <a:schemeClr val="bg1"/>
                </a:solidFill>
              </a:defRPr>
            </a:lvl4pPr>
            <a:lvl5pPr>
              <a:defRPr sz="1400" b="1">
                <a:solidFill>
                  <a:schemeClr val="bg1"/>
                </a:solidFill>
              </a:defRPr>
            </a:lvl5pPr>
          </a:lstStyle>
          <a:p>
            <a:pPr lvl="0"/>
            <a:r>
              <a:rPr lang="fr-FR" dirty="0"/>
              <a:t>2016</a:t>
            </a:r>
          </a:p>
        </p:txBody>
      </p:sp>
      <p:sp>
        <p:nvSpPr>
          <p:cNvPr id="28" name="Espace réservé du texte 24">
            <a:extLst>
              <a:ext uri="{FF2B5EF4-FFF2-40B4-BE49-F238E27FC236}">
                <a16:creationId xmlns:a16="http://schemas.microsoft.com/office/drawing/2014/main" id="{A325627D-90EB-98A3-FB19-3D785DBDBA56}"/>
              </a:ext>
            </a:extLst>
          </p:cNvPr>
          <p:cNvSpPr>
            <a:spLocks noGrp="1"/>
          </p:cNvSpPr>
          <p:nvPr>
            <p:ph type="body" sz="quarter" idx="16" hasCustomPrompt="1"/>
          </p:nvPr>
        </p:nvSpPr>
        <p:spPr>
          <a:xfrm>
            <a:off x="6732519" y="845072"/>
            <a:ext cx="641092" cy="655969"/>
          </a:xfrm>
          <a:prstGeom prst="ellipse">
            <a:avLst/>
          </a:prstGeom>
          <a:solidFill>
            <a:schemeClr val="tx2"/>
          </a:solidFill>
        </p:spPr>
        <p:txBody>
          <a:bodyPr lIns="0" tIns="0" rIns="0" bIns="0" anchor="ctr" anchorCtr="0"/>
          <a:lstStyle>
            <a:lvl1pPr algn="ctr">
              <a:defRPr sz="1400" b="1">
                <a:solidFill>
                  <a:schemeClr val="bg1"/>
                </a:solidFill>
              </a:defRPr>
            </a:lvl1pPr>
            <a:lvl2pPr>
              <a:defRPr sz="1400" b="1">
                <a:solidFill>
                  <a:schemeClr val="bg1"/>
                </a:solidFill>
              </a:defRPr>
            </a:lvl2pPr>
            <a:lvl3pPr>
              <a:defRPr sz="1400" b="1">
                <a:solidFill>
                  <a:schemeClr val="bg1"/>
                </a:solidFill>
              </a:defRPr>
            </a:lvl3pPr>
            <a:lvl4pPr>
              <a:defRPr sz="1400" b="1">
                <a:solidFill>
                  <a:schemeClr val="bg1"/>
                </a:solidFill>
              </a:defRPr>
            </a:lvl4pPr>
            <a:lvl5pPr>
              <a:defRPr sz="1400" b="1">
                <a:solidFill>
                  <a:schemeClr val="bg1"/>
                </a:solidFill>
              </a:defRPr>
            </a:lvl5pPr>
          </a:lstStyle>
          <a:p>
            <a:pPr lvl="0"/>
            <a:r>
              <a:rPr lang="fr-FR" dirty="0"/>
              <a:t>2023</a:t>
            </a:r>
          </a:p>
        </p:txBody>
      </p:sp>
      <p:sp>
        <p:nvSpPr>
          <p:cNvPr id="29" name="Espace réservé du texte 24">
            <a:extLst>
              <a:ext uri="{FF2B5EF4-FFF2-40B4-BE49-F238E27FC236}">
                <a16:creationId xmlns:a16="http://schemas.microsoft.com/office/drawing/2014/main" id="{C395E444-5F97-FA71-B7DC-F788DC894F5F}"/>
              </a:ext>
            </a:extLst>
          </p:cNvPr>
          <p:cNvSpPr>
            <a:spLocks noGrp="1"/>
          </p:cNvSpPr>
          <p:nvPr>
            <p:ph type="body" sz="quarter" idx="17" hasCustomPrompt="1"/>
          </p:nvPr>
        </p:nvSpPr>
        <p:spPr>
          <a:xfrm>
            <a:off x="6753592" y="2555978"/>
            <a:ext cx="641092" cy="655969"/>
          </a:xfrm>
          <a:prstGeom prst="ellipse">
            <a:avLst/>
          </a:prstGeom>
          <a:solidFill>
            <a:schemeClr val="tx2"/>
          </a:solidFill>
        </p:spPr>
        <p:txBody>
          <a:bodyPr lIns="0" tIns="0" rIns="0" bIns="0" anchor="ctr" anchorCtr="0"/>
          <a:lstStyle>
            <a:lvl1pPr algn="ctr">
              <a:defRPr sz="1400" b="1">
                <a:solidFill>
                  <a:schemeClr val="bg1"/>
                </a:solidFill>
              </a:defRPr>
            </a:lvl1pPr>
            <a:lvl2pPr>
              <a:defRPr sz="1400" b="1">
                <a:solidFill>
                  <a:schemeClr val="bg1"/>
                </a:solidFill>
              </a:defRPr>
            </a:lvl2pPr>
            <a:lvl3pPr>
              <a:defRPr sz="1400" b="1">
                <a:solidFill>
                  <a:schemeClr val="bg1"/>
                </a:solidFill>
              </a:defRPr>
            </a:lvl3pPr>
            <a:lvl4pPr>
              <a:defRPr sz="1400" b="1">
                <a:solidFill>
                  <a:schemeClr val="bg1"/>
                </a:solidFill>
              </a:defRPr>
            </a:lvl4pPr>
            <a:lvl5pPr>
              <a:defRPr sz="1400" b="1">
                <a:solidFill>
                  <a:schemeClr val="bg1"/>
                </a:solidFill>
              </a:defRPr>
            </a:lvl5pPr>
          </a:lstStyle>
          <a:p>
            <a:pPr lvl="0"/>
            <a:r>
              <a:rPr lang="fr-FR" dirty="0"/>
              <a:t>2021</a:t>
            </a:r>
          </a:p>
        </p:txBody>
      </p:sp>
      <p:sp>
        <p:nvSpPr>
          <p:cNvPr id="30" name="Espace réservé du texte 24">
            <a:extLst>
              <a:ext uri="{FF2B5EF4-FFF2-40B4-BE49-F238E27FC236}">
                <a16:creationId xmlns:a16="http://schemas.microsoft.com/office/drawing/2014/main" id="{8ED67213-6DD5-95A0-FDA7-5D1E16F51E21}"/>
              </a:ext>
            </a:extLst>
          </p:cNvPr>
          <p:cNvSpPr>
            <a:spLocks noGrp="1"/>
          </p:cNvSpPr>
          <p:nvPr>
            <p:ph type="body" sz="quarter" idx="18" hasCustomPrompt="1"/>
          </p:nvPr>
        </p:nvSpPr>
        <p:spPr>
          <a:xfrm>
            <a:off x="6753592" y="4144783"/>
            <a:ext cx="641092" cy="655969"/>
          </a:xfrm>
          <a:prstGeom prst="ellipse">
            <a:avLst/>
          </a:prstGeom>
          <a:solidFill>
            <a:schemeClr val="tx2"/>
          </a:solidFill>
        </p:spPr>
        <p:txBody>
          <a:bodyPr lIns="0" tIns="0" rIns="0" bIns="0" anchor="ctr" anchorCtr="0"/>
          <a:lstStyle>
            <a:lvl1pPr algn="ctr">
              <a:defRPr sz="1400" b="1">
                <a:solidFill>
                  <a:schemeClr val="bg1"/>
                </a:solidFill>
              </a:defRPr>
            </a:lvl1pPr>
            <a:lvl2pPr>
              <a:defRPr sz="1400" b="1">
                <a:solidFill>
                  <a:schemeClr val="bg1"/>
                </a:solidFill>
              </a:defRPr>
            </a:lvl2pPr>
            <a:lvl3pPr>
              <a:defRPr sz="1400" b="1">
                <a:solidFill>
                  <a:schemeClr val="bg1"/>
                </a:solidFill>
              </a:defRPr>
            </a:lvl3pPr>
            <a:lvl4pPr>
              <a:defRPr sz="1400" b="1">
                <a:solidFill>
                  <a:schemeClr val="bg1"/>
                </a:solidFill>
              </a:defRPr>
            </a:lvl4pPr>
            <a:lvl5pPr>
              <a:defRPr sz="1400" b="1">
                <a:solidFill>
                  <a:schemeClr val="bg1"/>
                </a:solidFill>
              </a:defRPr>
            </a:lvl5pPr>
          </a:lstStyle>
          <a:p>
            <a:pPr lvl="0"/>
            <a:r>
              <a:rPr lang="fr-FR" dirty="0"/>
              <a:t>2018</a:t>
            </a:r>
          </a:p>
        </p:txBody>
      </p:sp>
      <p:sp>
        <p:nvSpPr>
          <p:cNvPr id="32" name="Espace réservé du texte 31">
            <a:extLst>
              <a:ext uri="{FF2B5EF4-FFF2-40B4-BE49-F238E27FC236}">
                <a16:creationId xmlns:a16="http://schemas.microsoft.com/office/drawing/2014/main" id="{DF518847-CF16-6B4D-BC5B-B0C9B3C8C7A8}"/>
              </a:ext>
            </a:extLst>
          </p:cNvPr>
          <p:cNvSpPr>
            <a:spLocks noGrp="1"/>
          </p:cNvSpPr>
          <p:nvPr>
            <p:ph type="body" sz="quarter" idx="19" hasCustomPrompt="1"/>
          </p:nvPr>
        </p:nvSpPr>
        <p:spPr>
          <a:xfrm>
            <a:off x="671954" y="1805052"/>
            <a:ext cx="3888432" cy="234751"/>
          </a:xfrm>
          <a:prstGeom prst="rect">
            <a:avLst/>
          </a:prstGeom>
        </p:spPr>
        <p:txBody>
          <a:bodyPr/>
          <a:lstStyle>
            <a:lvl1pPr algn="r">
              <a:defRPr sz="1000" b="1">
                <a:solidFill>
                  <a:schemeClr val="tx1"/>
                </a:solidFill>
              </a:defRPr>
            </a:lvl1pPr>
            <a:lvl2pPr algn="r">
              <a:defRPr sz="1000" b="1">
                <a:solidFill>
                  <a:schemeClr val="tx1"/>
                </a:solidFill>
              </a:defRPr>
            </a:lvl2pPr>
            <a:lvl3pPr algn="r">
              <a:defRPr sz="1000" b="1">
                <a:solidFill>
                  <a:schemeClr val="tx1"/>
                </a:solidFill>
              </a:defRPr>
            </a:lvl3pPr>
            <a:lvl4pPr algn="r">
              <a:defRPr sz="1000" b="1">
                <a:solidFill>
                  <a:schemeClr val="tx1"/>
                </a:solidFill>
              </a:defRPr>
            </a:lvl4pPr>
            <a:lvl5pPr algn="r">
              <a:defRPr sz="1000" b="1">
                <a:solidFill>
                  <a:schemeClr val="tx1"/>
                </a:solidFill>
              </a:defRPr>
            </a:lvl5pPr>
          </a:lstStyle>
          <a:p>
            <a:pPr lvl="0"/>
            <a:r>
              <a:rPr lang="fr-FR" dirty="0"/>
              <a:t>Titre</a:t>
            </a:r>
          </a:p>
        </p:txBody>
      </p:sp>
      <p:sp>
        <p:nvSpPr>
          <p:cNvPr id="37" name="Espace réservé du texte 31">
            <a:extLst>
              <a:ext uri="{FF2B5EF4-FFF2-40B4-BE49-F238E27FC236}">
                <a16:creationId xmlns:a16="http://schemas.microsoft.com/office/drawing/2014/main" id="{CD543AE6-4B03-3606-300B-B04FD0166007}"/>
              </a:ext>
            </a:extLst>
          </p:cNvPr>
          <p:cNvSpPr>
            <a:spLocks noGrp="1"/>
          </p:cNvSpPr>
          <p:nvPr>
            <p:ph type="body" sz="quarter" idx="20" hasCustomPrompt="1"/>
          </p:nvPr>
        </p:nvSpPr>
        <p:spPr>
          <a:xfrm>
            <a:off x="671954" y="2101375"/>
            <a:ext cx="3888432" cy="885141"/>
          </a:xfrm>
          <a:prstGeom prst="rect">
            <a:avLst/>
          </a:prstGeom>
        </p:spPr>
        <p:txBody>
          <a:bodyPr/>
          <a:lstStyle>
            <a:lvl1pPr algn="r">
              <a:defRPr sz="1000" b="0">
                <a:solidFill>
                  <a:schemeClr val="tx1"/>
                </a:solidFill>
              </a:defRPr>
            </a:lvl1pPr>
            <a:lvl2pPr algn="r">
              <a:defRPr sz="1000" b="1">
                <a:solidFill>
                  <a:schemeClr val="tx1"/>
                </a:solidFill>
              </a:defRPr>
            </a:lvl2pPr>
            <a:lvl3pPr algn="r">
              <a:defRPr sz="1000" b="1">
                <a:solidFill>
                  <a:schemeClr val="tx1"/>
                </a:solidFill>
              </a:defRPr>
            </a:lvl3pPr>
            <a:lvl4pPr algn="r">
              <a:defRPr sz="1000" b="1">
                <a:solidFill>
                  <a:schemeClr val="tx1"/>
                </a:solidFill>
              </a:defRPr>
            </a:lvl4pPr>
            <a:lvl5pPr algn="r">
              <a:defRPr sz="1000" b="1">
                <a:solidFill>
                  <a:schemeClr val="tx1"/>
                </a:solidFill>
              </a:defRPr>
            </a:lvl5pPr>
          </a:lstStyle>
          <a:p>
            <a:pPr lvl="0"/>
            <a:r>
              <a:rPr lang="fr-FR" dirty="0"/>
              <a:t>Texte descriptif</a:t>
            </a:r>
          </a:p>
        </p:txBody>
      </p:sp>
      <p:sp>
        <p:nvSpPr>
          <p:cNvPr id="42" name="Espace réservé du texte 31">
            <a:extLst>
              <a:ext uri="{FF2B5EF4-FFF2-40B4-BE49-F238E27FC236}">
                <a16:creationId xmlns:a16="http://schemas.microsoft.com/office/drawing/2014/main" id="{A6443461-553D-209D-D11B-0D44300D7367}"/>
              </a:ext>
            </a:extLst>
          </p:cNvPr>
          <p:cNvSpPr>
            <a:spLocks noGrp="1"/>
          </p:cNvSpPr>
          <p:nvPr>
            <p:ph type="body" sz="quarter" idx="21" hasCustomPrompt="1"/>
          </p:nvPr>
        </p:nvSpPr>
        <p:spPr>
          <a:xfrm>
            <a:off x="671954" y="3295386"/>
            <a:ext cx="3888432" cy="234751"/>
          </a:xfrm>
          <a:prstGeom prst="rect">
            <a:avLst/>
          </a:prstGeom>
        </p:spPr>
        <p:txBody>
          <a:bodyPr/>
          <a:lstStyle>
            <a:lvl1pPr algn="r">
              <a:defRPr sz="1000" b="1">
                <a:solidFill>
                  <a:schemeClr val="tx1"/>
                </a:solidFill>
              </a:defRPr>
            </a:lvl1pPr>
            <a:lvl2pPr algn="r">
              <a:defRPr sz="1000" b="1">
                <a:solidFill>
                  <a:schemeClr val="tx1"/>
                </a:solidFill>
              </a:defRPr>
            </a:lvl2pPr>
            <a:lvl3pPr algn="r">
              <a:defRPr sz="1000" b="1">
                <a:solidFill>
                  <a:schemeClr val="tx1"/>
                </a:solidFill>
              </a:defRPr>
            </a:lvl3pPr>
            <a:lvl4pPr algn="r">
              <a:defRPr sz="1000" b="1">
                <a:solidFill>
                  <a:schemeClr val="tx1"/>
                </a:solidFill>
              </a:defRPr>
            </a:lvl4pPr>
            <a:lvl5pPr algn="r">
              <a:defRPr sz="1000" b="1">
                <a:solidFill>
                  <a:schemeClr val="tx1"/>
                </a:solidFill>
              </a:defRPr>
            </a:lvl5pPr>
          </a:lstStyle>
          <a:p>
            <a:pPr lvl="0"/>
            <a:r>
              <a:rPr lang="fr-FR" dirty="0"/>
              <a:t>Titre</a:t>
            </a:r>
          </a:p>
        </p:txBody>
      </p:sp>
      <p:sp>
        <p:nvSpPr>
          <p:cNvPr id="43" name="Espace réservé du texte 31">
            <a:extLst>
              <a:ext uri="{FF2B5EF4-FFF2-40B4-BE49-F238E27FC236}">
                <a16:creationId xmlns:a16="http://schemas.microsoft.com/office/drawing/2014/main" id="{38CB922C-79B9-CB04-A117-DA03A8ED8C48}"/>
              </a:ext>
            </a:extLst>
          </p:cNvPr>
          <p:cNvSpPr>
            <a:spLocks noGrp="1"/>
          </p:cNvSpPr>
          <p:nvPr>
            <p:ph type="body" sz="quarter" idx="22" hasCustomPrompt="1"/>
          </p:nvPr>
        </p:nvSpPr>
        <p:spPr>
          <a:xfrm>
            <a:off x="671954" y="3591709"/>
            <a:ext cx="3888432" cy="885141"/>
          </a:xfrm>
          <a:prstGeom prst="rect">
            <a:avLst/>
          </a:prstGeom>
        </p:spPr>
        <p:txBody>
          <a:bodyPr/>
          <a:lstStyle>
            <a:lvl1pPr algn="r">
              <a:defRPr sz="1000" b="0">
                <a:solidFill>
                  <a:schemeClr val="tx1"/>
                </a:solidFill>
              </a:defRPr>
            </a:lvl1pPr>
            <a:lvl2pPr algn="r">
              <a:defRPr sz="1000" b="1">
                <a:solidFill>
                  <a:schemeClr val="tx1"/>
                </a:solidFill>
              </a:defRPr>
            </a:lvl2pPr>
            <a:lvl3pPr algn="r">
              <a:defRPr sz="1000" b="1">
                <a:solidFill>
                  <a:schemeClr val="tx1"/>
                </a:solidFill>
              </a:defRPr>
            </a:lvl3pPr>
            <a:lvl4pPr algn="r">
              <a:defRPr sz="1000" b="1">
                <a:solidFill>
                  <a:schemeClr val="tx1"/>
                </a:solidFill>
              </a:defRPr>
            </a:lvl4pPr>
            <a:lvl5pPr algn="r">
              <a:defRPr sz="1000" b="1">
                <a:solidFill>
                  <a:schemeClr val="tx1"/>
                </a:solidFill>
              </a:defRPr>
            </a:lvl5pPr>
          </a:lstStyle>
          <a:p>
            <a:pPr lvl="0"/>
            <a:r>
              <a:rPr lang="fr-FR" dirty="0"/>
              <a:t>Texte descriptif</a:t>
            </a:r>
          </a:p>
        </p:txBody>
      </p:sp>
      <p:sp>
        <p:nvSpPr>
          <p:cNvPr id="46" name="Espace réservé du texte 31">
            <a:extLst>
              <a:ext uri="{FF2B5EF4-FFF2-40B4-BE49-F238E27FC236}">
                <a16:creationId xmlns:a16="http://schemas.microsoft.com/office/drawing/2014/main" id="{82D8DE1E-E3B2-A961-DE4A-E2E76804615D}"/>
              </a:ext>
            </a:extLst>
          </p:cNvPr>
          <p:cNvSpPr>
            <a:spLocks noGrp="1"/>
          </p:cNvSpPr>
          <p:nvPr>
            <p:ph type="body" sz="quarter" idx="23" hasCustomPrompt="1"/>
          </p:nvPr>
        </p:nvSpPr>
        <p:spPr>
          <a:xfrm>
            <a:off x="671954" y="4831357"/>
            <a:ext cx="3888432" cy="234751"/>
          </a:xfrm>
          <a:prstGeom prst="rect">
            <a:avLst/>
          </a:prstGeom>
        </p:spPr>
        <p:txBody>
          <a:bodyPr/>
          <a:lstStyle>
            <a:lvl1pPr algn="r">
              <a:defRPr sz="1000" b="1">
                <a:solidFill>
                  <a:schemeClr val="tx1"/>
                </a:solidFill>
              </a:defRPr>
            </a:lvl1pPr>
            <a:lvl2pPr algn="r">
              <a:defRPr sz="1000" b="1">
                <a:solidFill>
                  <a:schemeClr val="tx1"/>
                </a:solidFill>
              </a:defRPr>
            </a:lvl2pPr>
            <a:lvl3pPr algn="r">
              <a:defRPr sz="1000" b="1">
                <a:solidFill>
                  <a:schemeClr val="tx1"/>
                </a:solidFill>
              </a:defRPr>
            </a:lvl3pPr>
            <a:lvl4pPr algn="r">
              <a:defRPr sz="1000" b="1">
                <a:solidFill>
                  <a:schemeClr val="tx1"/>
                </a:solidFill>
              </a:defRPr>
            </a:lvl4pPr>
            <a:lvl5pPr algn="r">
              <a:defRPr sz="1000" b="1">
                <a:solidFill>
                  <a:schemeClr val="tx1"/>
                </a:solidFill>
              </a:defRPr>
            </a:lvl5pPr>
          </a:lstStyle>
          <a:p>
            <a:pPr lvl="0"/>
            <a:r>
              <a:rPr lang="fr-FR" dirty="0"/>
              <a:t>Titre</a:t>
            </a:r>
          </a:p>
        </p:txBody>
      </p:sp>
      <p:sp>
        <p:nvSpPr>
          <p:cNvPr id="47" name="Espace réservé du texte 31">
            <a:extLst>
              <a:ext uri="{FF2B5EF4-FFF2-40B4-BE49-F238E27FC236}">
                <a16:creationId xmlns:a16="http://schemas.microsoft.com/office/drawing/2014/main" id="{5769528B-3F61-D1BF-8344-7444D31EDACC}"/>
              </a:ext>
            </a:extLst>
          </p:cNvPr>
          <p:cNvSpPr>
            <a:spLocks noGrp="1"/>
          </p:cNvSpPr>
          <p:nvPr>
            <p:ph type="body" sz="quarter" idx="24" hasCustomPrompt="1"/>
          </p:nvPr>
        </p:nvSpPr>
        <p:spPr>
          <a:xfrm>
            <a:off x="671954" y="5127680"/>
            <a:ext cx="3888432" cy="885141"/>
          </a:xfrm>
          <a:prstGeom prst="rect">
            <a:avLst/>
          </a:prstGeom>
        </p:spPr>
        <p:txBody>
          <a:bodyPr/>
          <a:lstStyle>
            <a:lvl1pPr algn="r">
              <a:defRPr sz="1000" b="0">
                <a:solidFill>
                  <a:schemeClr val="tx1"/>
                </a:solidFill>
              </a:defRPr>
            </a:lvl1pPr>
            <a:lvl2pPr algn="r">
              <a:defRPr sz="1000" b="1">
                <a:solidFill>
                  <a:schemeClr val="tx1"/>
                </a:solidFill>
              </a:defRPr>
            </a:lvl2pPr>
            <a:lvl3pPr algn="r">
              <a:defRPr sz="1000" b="1">
                <a:solidFill>
                  <a:schemeClr val="tx1"/>
                </a:solidFill>
              </a:defRPr>
            </a:lvl3pPr>
            <a:lvl4pPr algn="r">
              <a:defRPr sz="1000" b="1">
                <a:solidFill>
                  <a:schemeClr val="tx1"/>
                </a:solidFill>
              </a:defRPr>
            </a:lvl4pPr>
            <a:lvl5pPr algn="r">
              <a:defRPr sz="1000" b="1">
                <a:solidFill>
                  <a:schemeClr val="tx1"/>
                </a:solidFill>
              </a:defRPr>
            </a:lvl5pPr>
          </a:lstStyle>
          <a:p>
            <a:pPr lvl="0"/>
            <a:r>
              <a:rPr lang="fr-FR" dirty="0"/>
              <a:t>Texte descriptif</a:t>
            </a:r>
          </a:p>
        </p:txBody>
      </p:sp>
      <p:sp>
        <p:nvSpPr>
          <p:cNvPr id="48" name="Espace réservé du texte 31">
            <a:extLst>
              <a:ext uri="{FF2B5EF4-FFF2-40B4-BE49-F238E27FC236}">
                <a16:creationId xmlns:a16="http://schemas.microsoft.com/office/drawing/2014/main" id="{BBFB64BE-7AF1-78DC-5555-52230E6F0784}"/>
              </a:ext>
            </a:extLst>
          </p:cNvPr>
          <p:cNvSpPr>
            <a:spLocks noGrp="1"/>
          </p:cNvSpPr>
          <p:nvPr>
            <p:ph type="body" sz="quarter" idx="25" hasCustomPrompt="1"/>
          </p:nvPr>
        </p:nvSpPr>
        <p:spPr>
          <a:xfrm>
            <a:off x="7685208" y="845072"/>
            <a:ext cx="3888432" cy="234751"/>
          </a:xfrm>
          <a:prstGeom prst="rect">
            <a:avLst/>
          </a:prstGeom>
        </p:spPr>
        <p:txBody>
          <a:bodyPr/>
          <a:lstStyle>
            <a:lvl1pPr algn="l">
              <a:defRPr sz="1000" b="1">
                <a:solidFill>
                  <a:schemeClr val="tx1"/>
                </a:solidFill>
              </a:defRPr>
            </a:lvl1pPr>
            <a:lvl2pPr algn="r">
              <a:defRPr sz="1000" b="1">
                <a:solidFill>
                  <a:schemeClr val="tx1"/>
                </a:solidFill>
              </a:defRPr>
            </a:lvl2pPr>
            <a:lvl3pPr algn="r">
              <a:defRPr sz="1000" b="1">
                <a:solidFill>
                  <a:schemeClr val="tx1"/>
                </a:solidFill>
              </a:defRPr>
            </a:lvl3pPr>
            <a:lvl4pPr algn="r">
              <a:defRPr sz="1000" b="1">
                <a:solidFill>
                  <a:schemeClr val="tx1"/>
                </a:solidFill>
              </a:defRPr>
            </a:lvl4pPr>
            <a:lvl5pPr algn="r">
              <a:defRPr sz="1000" b="1">
                <a:solidFill>
                  <a:schemeClr val="tx1"/>
                </a:solidFill>
              </a:defRPr>
            </a:lvl5pPr>
          </a:lstStyle>
          <a:p>
            <a:pPr lvl="0"/>
            <a:r>
              <a:rPr lang="fr-FR" dirty="0"/>
              <a:t>Titre</a:t>
            </a:r>
          </a:p>
        </p:txBody>
      </p:sp>
      <p:sp>
        <p:nvSpPr>
          <p:cNvPr id="49" name="Espace réservé du texte 31">
            <a:extLst>
              <a:ext uri="{FF2B5EF4-FFF2-40B4-BE49-F238E27FC236}">
                <a16:creationId xmlns:a16="http://schemas.microsoft.com/office/drawing/2014/main" id="{AA0A0A45-CE97-F8D2-BD1C-4175F8DF004E}"/>
              </a:ext>
            </a:extLst>
          </p:cNvPr>
          <p:cNvSpPr>
            <a:spLocks noGrp="1"/>
          </p:cNvSpPr>
          <p:nvPr>
            <p:ph type="body" sz="quarter" idx="26" hasCustomPrompt="1"/>
          </p:nvPr>
        </p:nvSpPr>
        <p:spPr>
          <a:xfrm>
            <a:off x="7685208" y="1141395"/>
            <a:ext cx="3888432" cy="885141"/>
          </a:xfrm>
          <a:prstGeom prst="rect">
            <a:avLst/>
          </a:prstGeom>
        </p:spPr>
        <p:txBody>
          <a:bodyPr/>
          <a:lstStyle>
            <a:lvl1pPr algn="l">
              <a:defRPr sz="1000" b="0">
                <a:solidFill>
                  <a:schemeClr val="tx1"/>
                </a:solidFill>
              </a:defRPr>
            </a:lvl1pPr>
            <a:lvl2pPr algn="r">
              <a:defRPr sz="1000" b="1">
                <a:solidFill>
                  <a:schemeClr val="tx1"/>
                </a:solidFill>
              </a:defRPr>
            </a:lvl2pPr>
            <a:lvl3pPr algn="r">
              <a:defRPr sz="1000" b="1">
                <a:solidFill>
                  <a:schemeClr val="tx1"/>
                </a:solidFill>
              </a:defRPr>
            </a:lvl3pPr>
            <a:lvl4pPr algn="r">
              <a:defRPr sz="1000" b="1">
                <a:solidFill>
                  <a:schemeClr val="tx1"/>
                </a:solidFill>
              </a:defRPr>
            </a:lvl4pPr>
            <a:lvl5pPr algn="r">
              <a:defRPr sz="1000" b="1">
                <a:solidFill>
                  <a:schemeClr val="tx1"/>
                </a:solidFill>
              </a:defRPr>
            </a:lvl5pPr>
          </a:lstStyle>
          <a:p>
            <a:pPr lvl="0"/>
            <a:r>
              <a:rPr lang="fr-FR" dirty="0"/>
              <a:t>Texte descriptif</a:t>
            </a:r>
          </a:p>
        </p:txBody>
      </p:sp>
      <p:sp>
        <p:nvSpPr>
          <p:cNvPr id="51" name="Espace réservé du texte 31">
            <a:extLst>
              <a:ext uri="{FF2B5EF4-FFF2-40B4-BE49-F238E27FC236}">
                <a16:creationId xmlns:a16="http://schemas.microsoft.com/office/drawing/2014/main" id="{201C6D72-A7D1-89E3-331A-FE9F66A6B4DC}"/>
              </a:ext>
            </a:extLst>
          </p:cNvPr>
          <p:cNvSpPr>
            <a:spLocks noGrp="1"/>
          </p:cNvSpPr>
          <p:nvPr>
            <p:ph type="body" sz="quarter" idx="27" hasCustomPrompt="1"/>
          </p:nvPr>
        </p:nvSpPr>
        <p:spPr>
          <a:xfrm>
            <a:off x="7704224" y="2551835"/>
            <a:ext cx="3888432" cy="234751"/>
          </a:xfrm>
          <a:prstGeom prst="rect">
            <a:avLst/>
          </a:prstGeom>
        </p:spPr>
        <p:txBody>
          <a:bodyPr/>
          <a:lstStyle>
            <a:lvl1pPr algn="l">
              <a:defRPr sz="1000" b="1">
                <a:solidFill>
                  <a:schemeClr val="tx1"/>
                </a:solidFill>
              </a:defRPr>
            </a:lvl1pPr>
            <a:lvl2pPr algn="r">
              <a:defRPr sz="1000" b="1">
                <a:solidFill>
                  <a:schemeClr val="tx1"/>
                </a:solidFill>
              </a:defRPr>
            </a:lvl2pPr>
            <a:lvl3pPr algn="r">
              <a:defRPr sz="1000" b="1">
                <a:solidFill>
                  <a:schemeClr val="tx1"/>
                </a:solidFill>
              </a:defRPr>
            </a:lvl3pPr>
            <a:lvl4pPr algn="r">
              <a:defRPr sz="1000" b="1">
                <a:solidFill>
                  <a:schemeClr val="tx1"/>
                </a:solidFill>
              </a:defRPr>
            </a:lvl4pPr>
            <a:lvl5pPr algn="r">
              <a:defRPr sz="1000" b="1">
                <a:solidFill>
                  <a:schemeClr val="tx1"/>
                </a:solidFill>
              </a:defRPr>
            </a:lvl5pPr>
          </a:lstStyle>
          <a:p>
            <a:pPr lvl="0"/>
            <a:r>
              <a:rPr lang="fr-FR" dirty="0"/>
              <a:t>Titre</a:t>
            </a:r>
          </a:p>
        </p:txBody>
      </p:sp>
      <p:sp>
        <p:nvSpPr>
          <p:cNvPr id="52" name="Espace réservé du texte 31">
            <a:extLst>
              <a:ext uri="{FF2B5EF4-FFF2-40B4-BE49-F238E27FC236}">
                <a16:creationId xmlns:a16="http://schemas.microsoft.com/office/drawing/2014/main" id="{910225B6-B32B-C4E6-E543-768741EEA4AE}"/>
              </a:ext>
            </a:extLst>
          </p:cNvPr>
          <p:cNvSpPr>
            <a:spLocks noGrp="1"/>
          </p:cNvSpPr>
          <p:nvPr>
            <p:ph type="body" sz="quarter" idx="28" hasCustomPrompt="1"/>
          </p:nvPr>
        </p:nvSpPr>
        <p:spPr>
          <a:xfrm>
            <a:off x="7704224" y="2848158"/>
            <a:ext cx="3888432" cy="885141"/>
          </a:xfrm>
          <a:prstGeom prst="rect">
            <a:avLst/>
          </a:prstGeom>
        </p:spPr>
        <p:txBody>
          <a:bodyPr/>
          <a:lstStyle>
            <a:lvl1pPr algn="l">
              <a:defRPr sz="1000" b="0">
                <a:solidFill>
                  <a:schemeClr val="tx1"/>
                </a:solidFill>
              </a:defRPr>
            </a:lvl1pPr>
            <a:lvl2pPr algn="r">
              <a:defRPr sz="1000" b="1">
                <a:solidFill>
                  <a:schemeClr val="tx1"/>
                </a:solidFill>
              </a:defRPr>
            </a:lvl2pPr>
            <a:lvl3pPr algn="r">
              <a:defRPr sz="1000" b="1">
                <a:solidFill>
                  <a:schemeClr val="tx1"/>
                </a:solidFill>
              </a:defRPr>
            </a:lvl3pPr>
            <a:lvl4pPr algn="r">
              <a:defRPr sz="1000" b="1">
                <a:solidFill>
                  <a:schemeClr val="tx1"/>
                </a:solidFill>
              </a:defRPr>
            </a:lvl4pPr>
            <a:lvl5pPr algn="r">
              <a:defRPr sz="1000" b="1">
                <a:solidFill>
                  <a:schemeClr val="tx1"/>
                </a:solidFill>
              </a:defRPr>
            </a:lvl5pPr>
          </a:lstStyle>
          <a:p>
            <a:pPr lvl="0"/>
            <a:r>
              <a:rPr lang="fr-FR" dirty="0"/>
              <a:t>Texte descriptif</a:t>
            </a:r>
          </a:p>
        </p:txBody>
      </p:sp>
      <p:sp>
        <p:nvSpPr>
          <p:cNvPr id="53" name="Espace réservé du texte 31">
            <a:extLst>
              <a:ext uri="{FF2B5EF4-FFF2-40B4-BE49-F238E27FC236}">
                <a16:creationId xmlns:a16="http://schemas.microsoft.com/office/drawing/2014/main" id="{97C483A8-0983-C282-C4CF-787996684AE9}"/>
              </a:ext>
            </a:extLst>
          </p:cNvPr>
          <p:cNvSpPr>
            <a:spLocks noGrp="1"/>
          </p:cNvSpPr>
          <p:nvPr>
            <p:ph type="body" sz="quarter" idx="29" hasCustomPrompt="1"/>
          </p:nvPr>
        </p:nvSpPr>
        <p:spPr>
          <a:xfrm>
            <a:off x="7718572" y="4193078"/>
            <a:ext cx="3888432" cy="234751"/>
          </a:xfrm>
          <a:prstGeom prst="rect">
            <a:avLst/>
          </a:prstGeom>
        </p:spPr>
        <p:txBody>
          <a:bodyPr/>
          <a:lstStyle>
            <a:lvl1pPr algn="l">
              <a:defRPr sz="1000" b="1">
                <a:solidFill>
                  <a:schemeClr val="tx1"/>
                </a:solidFill>
              </a:defRPr>
            </a:lvl1pPr>
            <a:lvl2pPr algn="r">
              <a:defRPr sz="1000" b="1">
                <a:solidFill>
                  <a:schemeClr val="tx1"/>
                </a:solidFill>
              </a:defRPr>
            </a:lvl2pPr>
            <a:lvl3pPr algn="r">
              <a:defRPr sz="1000" b="1">
                <a:solidFill>
                  <a:schemeClr val="tx1"/>
                </a:solidFill>
              </a:defRPr>
            </a:lvl3pPr>
            <a:lvl4pPr algn="r">
              <a:defRPr sz="1000" b="1">
                <a:solidFill>
                  <a:schemeClr val="tx1"/>
                </a:solidFill>
              </a:defRPr>
            </a:lvl4pPr>
            <a:lvl5pPr algn="r">
              <a:defRPr sz="1000" b="1">
                <a:solidFill>
                  <a:schemeClr val="tx1"/>
                </a:solidFill>
              </a:defRPr>
            </a:lvl5pPr>
          </a:lstStyle>
          <a:p>
            <a:pPr lvl="0"/>
            <a:r>
              <a:rPr lang="fr-FR" dirty="0"/>
              <a:t>Titre</a:t>
            </a:r>
          </a:p>
        </p:txBody>
      </p:sp>
      <p:sp>
        <p:nvSpPr>
          <p:cNvPr id="54" name="Espace réservé du texte 31">
            <a:extLst>
              <a:ext uri="{FF2B5EF4-FFF2-40B4-BE49-F238E27FC236}">
                <a16:creationId xmlns:a16="http://schemas.microsoft.com/office/drawing/2014/main" id="{F27E0CD8-9386-F10B-1545-34F7992C5A3D}"/>
              </a:ext>
            </a:extLst>
          </p:cNvPr>
          <p:cNvSpPr>
            <a:spLocks noGrp="1"/>
          </p:cNvSpPr>
          <p:nvPr>
            <p:ph type="body" sz="quarter" idx="30" hasCustomPrompt="1"/>
          </p:nvPr>
        </p:nvSpPr>
        <p:spPr>
          <a:xfrm>
            <a:off x="7718572" y="4489401"/>
            <a:ext cx="3888432" cy="885141"/>
          </a:xfrm>
          <a:prstGeom prst="rect">
            <a:avLst/>
          </a:prstGeom>
        </p:spPr>
        <p:txBody>
          <a:bodyPr/>
          <a:lstStyle>
            <a:lvl1pPr algn="l">
              <a:defRPr sz="1000" b="0">
                <a:solidFill>
                  <a:schemeClr val="tx1"/>
                </a:solidFill>
              </a:defRPr>
            </a:lvl1pPr>
            <a:lvl2pPr algn="r">
              <a:defRPr sz="1000" b="1">
                <a:solidFill>
                  <a:schemeClr val="tx1"/>
                </a:solidFill>
              </a:defRPr>
            </a:lvl2pPr>
            <a:lvl3pPr algn="r">
              <a:defRPr sz="1000" b="1">
                <a:solidFill>
                  <a:schemeClr val="tx1"/>
                </a:solidFill>
              </a:defRPr>
            </a:lvl3pPr>
            <a:lvl4pPr algn="r">
              <a:defRPr sz="1000" b="1">
                <a:solidFill>
                  <a:schemeClr val="tx1"/>
                </a:solidFill>
              </a:defRPr>
            </a:lvl4pPr>
            <a:lvl5pPr algn="r">
              <a:defRPr sz="1000" b="1">
                <a:solidFill>
                  <a:schemeClr val="tx1"/>
                </a:solidFill>
              </a:defRPr>
            </a:lvl5pPr>
          </a:lstStyle>
          <a:p>
            <a:pPr lvl="0"/>
            <a:r>
              <a:rPr lang="fr-FR" dirty="0"/>
              <a:t>Texte descriptif</a:t>
            </a:r>
          </a:p>
        </p:txBody>
      </p:sp>
    </p:spTree>
    <p:extLst>
      <p:ext uri="{BB962C8B-B14F-4D97-AF65-F5344CB8AC3E}">
        <p14:creationId xmlns:p14="http://schemas.microsoft.com/office/powerpoint/2010/main" val="30339381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Roadmap /  blanc">
    <p:spTree>
      <p:nvGrpSpPr>
        <p:cNvPr id="1" name=""/>
        <p:cNvGrpSpPr/>
        <p:nvPr/>
      </p:nvGrpSpPr>
      <p:grpSpPr>
        <a:xfrm>
          <a:off x="0" y="0"/>
          <a:ext cx="0" cy="0"/>
          <a:chOff x="0" y="0"/>
          <a:chExt cx="0" cy="0"/>
        </a:xfrm>
      </p:grpSpPr>
      <p:sp>
        <p:nvSpPr>
          <p:cNvPr id="3" name="Espace réservé du pied de page 2">
            <a:extLst>
              <a:ext uri="{FF2B5EF4-FFF2-40B4-BE49-F238E27FC236}">
                <a16:creationId xmlns:a16="http://schemas.microsoft.com/office/drawing/2014/main" id="{B34413F8-B5AC-50EC-96D4-8E13AFDAD17D}"/>
              </a:ext>
            </a:extLst>
          </p:cNvPr>
          <p:cNvSpPr>
            <a:spLocks noGrp="1"/>
          </p:cNvSpPr>
          <p:nvPr>
            <p:ph type="ftr" sz="quarter" idx="10"/>
          </p:nvPr>
        </p:nvSpPr>
        <p:spPr/>
        <p:txBody>
          <a:bodyPr/>
          <a:lstStyle/>
          <a:p>
            <a:r>
              <a:rPr lang="fr-FR" dirty="0"/>
              <a:t>Niveau de confidentialité  |  JJ/MM/AAAA  |  Présentateur</a:t>
            </a:r>
          </a:p>
        </p:txBody>
      </p:sp>
      <p:sp>
        <p:nvSpPr>
          <p:cNvPr id="4" name="Espace réservé du numéro de diapositive 3">
            <a:extLst>
              <a:ext uri="{FF2B5EF4-FFF2-40B4-BE49-F238E27FC236}">
                <a16:creationId xmlns:a16="http://schemas.microsoft.com/office/drawing/2014/main" id="{9FF4ACBC-9A80-4D01-85F1-781F46FDFA6A}"/>
              </a:ext>
            </a:extLst>
          </p:cNvPr>
          <p:cNvSpPr>
            <a:spLocks noGrp="1"/>
          </p:cNvSpPr>
          <p:nvPr>
            <p:ph type="sldNum" sz="quarter" idx="11"/>
          </p:nvPr>
        </p:nvSpPr>
        <p:spPr/>
        <p:txBody>
          <a:bodyPr/>
          <a:lstStyle/>
          <a:p>
            <a:fld id="{72F7D735-2684-4015-BC38-8C62B24B466E}" type="slidenum">
              <a:rPr lang="fr-FR" smtClean="0"/>
              <a:pPr/>
              <a:t>‹#›</a:t>
            </a:fld>
            <a:endParaRPr lang="fr-FR" dirty="0"/>
          </a:p>
        </p:txBody>
      </p:sp>
      <p:pic>
        <p:nvPicPr>
          <p:cNvPr id="5" name="Graphique 4">
            <a:extLst>
              <a:ext uri="{FF2B5EF4-FFF2-40B4-BE49-F238E27FC236}">
                <a16:creationId xmlns:a16="http://schemas.microsoft.com/office/drawing/2014/main" id="{109A9C69-EDCD-7D4B-A2F8-BCE263378FB8}"/>
              </a:ext>
            </a:extLst>
          </p:cNvPr>
          <p:cNvPicPr/>
          <p:nvPr userDrawn="1"/>
        </p:nvPicPr>
        <p:blipFill>
          <a:blip r:embed="rId2">
            <a:extLst>
              <a:ext uri="{96DAC541-7B7A-43D3-8B79-37D633B846F1}">
                <asvg:svgBlip xmlns:asvg="http://schemas.microsoft.com/office/drawing/2016/SVG/main" r:embed="rId3"/>
              </a:ext>
            </a:extLst>
          </a:blip>
          <a:stretch>
            <a:fillRect/>
          </a:stretch>
        </p:blipFill>
        <p:spPr>
          <a:xfrm>
            <a:off x="479376" y="776906"/>
            <a:ext cx="11391900" cy="6067425"/>
          </a:xfrm>
          <a:prstGeom prst="rect">
            <a:avLst/>
          </a:prstGeom>
        </p:spPr>
      </p:pic>
      <p:sp>
        <p:nvSpPr>
          <p:cNvPr id="21" name="Triangle isocèle 20">
            <a:extLst>
              <a:ext uri="{FF2B5EF4-FFF2-40B4-BE49-F238E27FC236}">
                <a16:creationId xmlns:a16="http://schemas.microsoft.com/office/drawing/2014/main" id="{6A0DD17E-455A-6E42-9897-537B9FCFC1D8}"/>
              </a:ext>
            </a:extLst>
          </p:cNvPr>
          <p:cNvSpPr/>
          <p:nvPr/>
        </p:nvSpPr>
        <p:spPr>
          <a:xfrm flipH="1">
            <a:off x="9514510" y="5181763"/>
            <a:ext cx="144016" cy="102602"/>
          </a:xfrm>
          <a:prstGeom prst="triangl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dirty="0"/>
          </a:p>
        </p:txBody>
      </p:sp>
      <p:sp>
        <p:nvSpPr>
          <p:cNvPr id="35" name="Triangle isocèle 34">
            <a:extLst>
              <a:ext uri="{FF2B5EF4-FFF2-40B4-BE49-F238E27FC236}">
                <a16:creationId xmlns:a16="http://schemas.microsoft.com/office/drawing/2014/main" id="{AC6CCA89-3CF8-09C5-5B8F-F649CFD54456}"/>
              </a:ext>
            </a:extLst>
          </p:cNvPr>
          <p:cNvSpPr/>
          <p:nvPr userDrawn="1"/>
        </p:nvSpPr>
        <p:spPr>
          <a:xfrm rot="5400000">
            <a:off x="11565459" y="741786"/>
            <a:ext cx="522450" cy="372136"/>
          </a:xfrm>
          <a:prstGeom prst="triangle">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dirty="0"/>
          </a:p>
        </p:txBody>
      </p:sp>
      <p:pic>
        <p:nvPicPr>
          <p:cNvPr id="47" name="Image 46">
            <a:extLst>
              <a:ext uri="{FF2B5EF4-FFF2-40B4-BE49-F238E27FC236}">
                <a16:creationId xmlns:a16="http://schemas.microsoft.com/office/drawing/2014/main" id="{21C09AFA-DCF9-DFF8-400B-E784FD3C61AB}"/>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0923074" y="6167566"/>
            <a:ext cx="1221598" cy="789826"/>
          </a:xfrm>
          <a:prstGeom prst="rect">
            <a:avLst/>
          </a:prstGeom>
        </p:spPr>
      </p:pic>
      <p:sp>
        <p:nvSpPr>
          <p:cNvPr id="48" name="Espace réservé du texte 43">
            <a:extLst>
              <a:ext uri="{FF2B5EF4-FFF2-40B4-BE49-F238E27FC236}">
                <a16:creationId xmlns:a16="http://schemas.microsoft.com/office/drawing/2014/main" id="{D5E92762-8708-A443-56C4-86A7405B6197}"/>
              </a:ext>
            </a:extLst>
          </p:cNvPr>
          <p:cNvSpPr>
            <a:spLocks noGrp="1"/>
          </p:cNvSpPr>
          <p:nvPr>
            <p:ph type="body" sz="quarter" idx="12" hasCustomPrompt="1"/>
          </p:nvPr>
        </p:nvSpPr>
        <p:spPr>
          <a:xfrm>
            <a:off x="362691" y="404664"/>
            <a:ext cx="2780982" cy="1800225"/>
          </a:xfrm>
          <a:prstGeom prst="rect">
            <a:avLst/>
          </a:prstGeom>
        </p:spPr>
        <p:txBody>
          <a:bodyPr/>
          <a:lstStyle>
            <a:lvl1pPr>
              <a:defRPr sz="3000" b="1">
                <a:solidFill>
                  <a:schemeClr val="tx2"/>
                </a:solidFill>
              </a:defRPr>
            </a:lvl1pPr>
            <a:lvl2pPr>
              <a:defRPr sz="2800" b="1">
                <a:solidFill>
                  <a:schemeClr val="tx2"/>
                </a:solidFill>
              </a:defRPr>
            </a:lvl2pPr>
            <a:lvl3pPr>
              <a:defRPr sz="2800" b="1">
                <a:solidFill>
                  <a:schemeClr val="tx2"/>
                </a:solidFill>
              </a:defRPr>
            </a:lvl3pPr>
            <a:lvl4pPr>
              <a:defRPr sz="2800" b="1">
                <a:solidFill>
                  <a:schemeClr val="tx2"/>
                </a:solidFill>
              </a:defRPr>
            </a:lvl4pPr>
            <a:lvl5pPr>
              <a:defRPr sz="2800" b="1">
                <a:solidFill>
                  <a:schemeClr val="tx2"/>
                </a:solidFill>
              </a:defRPr>
            </a:lvl5pPr>
          </a:lstStyle>
          <a:p>
            <a:pPr lvl="0"/>
            <a:r>
              <a:rPr lang="fr-FR" dirty="0"/>
              <a:t>Titre slide</a:t>
            </a:r>
          </a:p>
          <a:p>
            <a:pPr lvl="0"/>
            <a:r>
              <a:rPr lang="fr-FR" dirty="0"/>
              <a:t>(roadmap)</a:t>
            </a:r>
          </a:p>
        </p:txBody>
      </p:sp>
    </p:spTree>
    <p:extLst>
      <p:ext uri="{BB962C8B-B14F-4D97-AF65-F5344CB8AC3E}">
        <p14:creationId xmlns:p14="http://schemas.microsoft.com/office/powerpoint/2010/main" val="173924394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Roadmap / bleu foncé">
    <p:bg>
      <p:bgPr>
        <a:solidFill>
          <a:schemeClr val="tx1"/>
        </a:solidFill>
        <a:effectLst/>
      </p:bgPr>
    </p:bg>
    <p:spTree>
      <p:nvGrpSpPr>
        <p:cNvPr id="1" name=""/>
        <p:cNvGrpSpPr/>
        <p:nvPr/>
      </p:nvGrpSpPr>
      <p:grpSpPr>
        <a:xfrm>
          <a:off x="0" y="0"/>
          <a:ext cx="0" cy="0"/>
          <a:chOff x="0" y="0"/>
          <a:chExt cx="0" cy="0"/>
        </a:xfrm>
      </p:grpSpPr>
      <p:pic>
        <p:nvPicPr>
          <p:cNvPr id="2" name="Graphique 1">
            <a:extLst>
              <a:ext uri="{FF2B5EF4-FFF2-40B4-BE49-F238E27FC236}">
                <a16:creationId xmlns:a16="http://schemas.microsoft.com/office/drawing/2014/main" id="{93CF4B37-95EC-F41E-7342-06913508C97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72054" y="817959"/>
            <a:ext cx="11391900" cy="6067425"/>
          </a:xfrm>
          <a:prstGeom prst="rect">
            <a:avLst/>
          </a:prstGeom>
        </p:spPr>
      </p:pic>
      <p:sp>
        <p:nvSpPr>
          <p:cNvPr id="3" name="Espace réservé du pied de page 2">
            <a:extLst>
              <a:ext uri="{FF2B5EF4-FFF2-40B4-BE49-F238E27FC236}">
                <a16:creationId xmlns:a16="http://schemas.microsoft.com/office/drawing/2014/main" id="{B34413F8-B5AC-50EC-96D4-8E13AFDAD17D}"/>
              </a:ext>
            </a:extLst>
          </p:cNvPr>
          <p:cNvSpPr>
            <a:spLocks noGrp="1"/>
          </p:cNvSpPr>
          <p:nvPr>
            <p:ph type="ftr" sz="quarter" idx="10"/>
          </p:nvPr>
        </p:nvSpPr>
        <p:spPr/>
        <p:txBody>
          <a:bodyPr/>
          <a:lstStyle>
            <a:lvl1pPr>
              <a:defRPr>
                <a:solidFill>
                  <a:schemeClr val="bg1"/>
                </a:solidFill>
              </a:defRPr>
            </a:lvl1pPr>
          </a:lstStyle>
          <a:p>
            <a:r>
              <a:rPr lang="fr-FR" dirty="0"/>
              <a:t>Niveau de confidentialité  |  JJ/MM/AAAA  |  Présentateur</a:t>
            </a:r>
          </a:p>
        </p:txBody>
      </p:sp>
      <p:sp>
        <p:nvSpPr>
          <p:cNvPr id="4" name="Espace réservé du numéro de diapositive 3">
            <a:extLst>
              <a:ext uri="{FF2B5EF4-FFF2-40B4-BE49-F238E27FC236}">
                <a16:creationId xmlns:a16="http://schemas.microsoft.com/office/drawing/2014/main" id="{9FF4ACBC-9A80-4D01-85F1-781F46FDFA6A}"/>
              </a:ext>
            </a:extLst>
          </p:cNvPr>
          <p:cNvSpPr>
            <a:spLocks noGrp="1"/>
          </p:cNvSpPr>
          <p:nvPr>
            <p:ph type="sldNum" sz="quarter" idx="11"/>
          </p:nvPr>
        </p:nvSpPr>
        <p:spPr/>
        <p:txBody>
          <a:bodyPr/>
          <a:lstStyle>
            <a:lvl1pPr>
              <a:defRPr>
                <a:solidFill>
                  <a:schemeClr val="bg1"/>
                </a:solidFill>
              </a:defRPr>
            </a:lvl1pPr>
          </a:lstStyle>
          <a:p>
            <a:fld id="{72F7D735-2684-4015-BC38-8C62B24B466E}" type="slidenum">
              <a:rPr lang="fr-FR" smtClean="0"/>
              <a:pPr/>
              <a:t>‹#›</a:t>
            </a:fld>
            <a:endParaRPr lang="fr-FR" dirty="0"/>
          </a:p>
        </p:txBody>
      </p:sp>
      <p:sp>
        <p:nvSpPr>
          <p:cNvPr id="35" name="Triangle isocèle 34">
            <a:extLst>
              <a:ext uri="{FF2B5EF4-FFF2-40B4-BE49-F238E27FC236}">
                <a16:creationId xmlns:a16="http://schemas.microsoft.com/office/drawing/2014/main" id="{AC6CCA89-3CF8-09C5-5B8F-F649CFD54456}"/>
              </a:ext>
            </a:extLst>
          </p:cNvPr>
          <p:cNvSpPr/>
          <p:nvPr userDrawn="1"/>
        </p:nvSpPr>
        <p:spPr>
          <a:xfrm rot="5400000">
            <a:off x="11565459" y="741786"/>
            <a:ext cx="522450" cy="372136"/>
          </a:xfrm>
          <a:prstGeom prst="triangle">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dirty="0"/>
          </a:p>
        </p:txBody>
      </p:sp>
      <p:sp>
        <p:nvSpPr>
          <p:cNvPr id="48" name="Espace réservé du texte 43">
            <a:extLst>
              <a:ext uri="{FF2B5EF4-FFF2-40B4-BE49-F238E27FC236}">
                <a16:creationId xmlns:a16="http://schemas.microsoft.com/office/drawing/2014/main" id="{D5E92762-8708-A443-56C4-86A7405B6197}"/>
              </a:ext>
            </a:extLst>
          </p:cNvPr>
          <p:cNvSpPr>
            <a:spLocks noGrp="1"/>
          </p:cNvSpPr>
          <p:nvPr>
            <p:ph type="body" sz="quarter" idx="12" hasCustomPrompt="1"/>
          </p:nvPr>
        </p:nvSpPr>
        <p:spPr>
          <a:xfrm>
            <a:off x="362691" y="404664"/>
            <a:ext cx="2780982" cy="1800225"/>
          </a:xfrm>
          <a:prstGeom prst="rect">
            <a:avLst/>
          </a:prstGeom>
        </p:spPr>
        <p:txBody>
          <a:bodyPr/>
          <a:lstStyle>
            <a:lvl1pPr>
              <a:defRPr sz="3000" b="1">
                <a:solidFill>
                  <a:schemeClr val="bg1"/>
                </a:solidFill>
              </a:defRPr>
            </a:lvl1pPr>
            <a:lvl2pPr>
              <a:defRPr sz="2800" b="1">
                <a:solidFill>
                  <a:schemeClr val="tx2"/>
                </a:solidFill>
              </a:defRPr>
            </a:lvl2pPr>
            <a:lvl3pPr>
              <a:defRPr sz="2800" b="1">
                <a:solidFill>
                  <a:schemeClr val="tx2"/>
                </a:solidFill>
              </a:defRPr>
            </a:lvl3pPr>
            <a:lvl4pPr>
              <a:defRPr sz="2800" b="1">
                <a:solidFill>
                  <a:schemeClr val="tx2"/>
                </a:solidFill>
              </a:defRPr>
            </a:lvl4pPr>
            <a:lvl5pPr>
              <a:defRPr sz="2800" b="1">
                <a:solidFill>
                  <a:schemeClr val="tx2"/>
                </a:solidFill>
              </a:defRPr>
            </a:lvl5pPr>
          </a:lstStyle>
          <a:p>
            <a:pPr lvl="0"/>
            <a:r>
              <a:rPr lang="fr-FR" dirty="0"/>
              <a:t>Titre slide (roadmap)</a:t>
            </a:r>
          </a:p>
        </p:txBody>
      </p:sp>
      <p:pic>
        <p:nvPicPr>
          <p:cNvPr id="6" name="Image 5" descr="Une image contenant dessin&#10;&#10;Description générée automatiquement">
            <a:extLst>
              <a:ext uri="{FF2B5EF4-FFF2-40B4-BE49-F238E27FC236}">
                <a16:creationId xmlns:a16="http://schemas.microsoft.com/office/drawing/2014/main" id="{80B7B140-BBF3-67F1-DB12-29165DD5DB1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0923765" y="6172803"/>
            <a:ext cx="1230021" cy="792088"/>
          </a:xfrm>
          <a:prstGeom prst="rect">
            <a:avLst/>
          </a:prstGeom>
        </p:spPr>
      </p:pic>
      <p:sp>
        <p:nvSpPr>
          <p:cNvPr id="7" name="Espace réservé du texte 6">
            <a:extLst>
              <a:ext uri="{FF2B5EF4-FFF2-40B4-BE49-F238E27FC236}">
                <a16:creationId xmlns:a16="http://schemas.microsoft.com/office/drawing/2014/main" id="{0B262015-84A2-68D2-CC38-D6904A546099}"/>
              </a:ext>
            </a:extLst>
          </p:cNvPr>
          <p:cNvSpPr>
            <a:spLocks noGrp="1"/>
          </p:cNvSpPr>
          <p:nvPr>
            <p:ph type="body" sz="quarter" idx="13" hasCustomPrompt="1"/>
          </p:nvPr>
        </p:nvSpPr>
        <p:spPr>
          <a:xfrm>
            <a:off x="1343472" y="2876027"/>
            <a:ext cx="2881313" cy="1655762"/>
          </a:xfrm>
          <a:prstGeom prst="roundRect">
            <a:avLst>
              <a:gd name="adj" fmla="val 2600"/>
            </a:avLst>
          </a:prstGeom>
          <a:solidFill>
            <a:schemeClr val="tx2"/>
          </a:solidFill>
        </p:spPr>
        <p:txBody>
          <a:bodyPr/>
          <a:lstStyle>
            <a:lvl1pPr algn="ctr">
              <a:defRPr sz="1100" b="0">
                <a:solidFill>
                  <a:schemeClr val="bg1"/>
                </a:solidFill>
              </a:defRPr>
            </a:lvl1pPr>
            <a:lvl2pPr algn="ctr">
              <a:defRPr sz="1100" b="0">
                <a:solidFill>
                  <a:schemeClr val="bg1"/>
                </a:solidFill>
              </a:defRPr>
            </a:lvl2pPr>
            <a:lvl3pPr algn="ctr">
              <a:defRPr sz="1100" b="0">
                <a:solidFill>
                  <a:schemeClr val="bg1"/>
                </a:solidFill>
              </a:defRPr>
            </a:lvl3pPr>
            <a:lvl4pPr algn="ctr">
              <a:defRPr sz="1100" b="0">
                <a:solidFill>
                  <a:schemeClr val="bg1"/>
                </a:solidFill>
              </a:defRPr>
            </a:lvl4pPr>
            <a:lvl5pPr algn="ctr">
              <a:defRPr sz="1100" b="0">
                <a:solidFill>
                  <a:schemeClr val="bg1"/>
                </a:solidFill>
              </a:defRPr>
            </a:lvl5pPr>
          </a:lstStyle>
          <a:p>
            <a:pPr lvl="0"/>
            <a:r>
              <a:rPr lang="fr-FR" dirty="0"/>
              <a:t>Description texte</a:t>
            </a:r>
          </a:p>
        </p:txBody>
      </p:sp>
    </p:spTree>
    <p:extLst>
      <p:ext uri="{BB962C8B-B14F-4D97-AF65-F5344CB8AC3E}">
        <p14:creationId xmlns:p14="http://schemas.microsoft.com/office/powerpoint/2010/main" val="31933275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meline / bleu foncé">
    <p:bg>
      <p:bgPr>
        <a:solidFill>
          <a:schemeClr val="tx1"/>
        </a:solidFill>
        <a:effectLst/>
      </p:bgPr>
    </p:bg>
    <p:spTree>
      <p:nvGrpSpPr>
        <p:cNvPr id="1" name=""/>
        <p:cNvGrpSpPr/>
        <p:nvPr/>
      </p:nvGrpSpPr>
      <p:grpSpPr>
        <a:xfrm>
          <a:off x="0" y="0"/>
          <a:ext cx="0" cy="0"/>
          <a:chOff x="0" y="0"/>
          <a:chExt cx="0" cy="0"/>
        </a:xfrm>
      </p:grpSpPr>
      <p:sp>
        <p:nvSpPr>
          <p:cNvPr id="3" name="Espace réservé du pied de page 2">
            <a:extLst>
              <a:ext uri="{FF2B5EF4-FFF2-40B4-BE49-F238E27FC236}">
                <a16:creationId xmlns:a16="http://schemas.microsoft.com/office/drawing/2014/main" id="{7C02C78F-948A-498A-BED6-3A0453F60C4F}"/>
              </a:ext>
            </a:extLst>
          </p:cNvPr>
          <p:cNvSpPr>
            <a:spLocks noGrp="1"/>
          </p:cNvSpPr>
          <p:nvPr>
            <p:ph type="ftr" sz="quarter" idx="10"/>
          </p:nvPr>
        </p:nvSpPr>
        <p:spPr/>
        <p:txBody>
          <a:bodyPr/>
          <a:lstStyle>
            <a:lvl1pPr>
              <a:defRPr>
                <a:solidFill>
                  <a:schemeClr val="bg1"/>
                </a:solidFill>
              </a:defRPr>
            </a:lvl1pPr>
          </a:lstStyle>
          <a:p>
            <a:r>
              <a:rPr lang="fr-FR" dirty="0"/>
              <a:t>Niveau de confidentialité  |  JJ/MM/AAAA  |  Présentateur</a:t>
            </a:r>
          </a:p>
        </p:txBody>
      </p:sp>
      <p:sp>
        <p:nvSpPr>
          <p:cNvPr id="4" name="Espace réservé du numéro de diapositive 3">
            <a:extLst>
              <a:ext uri="{FF2B5EF4-FFF2-40B4-BE49-F238E27FC236}">
                <a16:creationId xmlns:a16="http://schemas.microsoft.com/office/drawing/2014/main" id="{623C3635-8D42-3E7F-C0C6-58EF2B91DFE8}"/>
              </a:ext>
            </a:extLst>
          </p:cNvPr>
          <p:cNvSpPr>
            <a:spLocks noGrp="1"/>
          </p:cNvSpPr>
          <p:nvPr>
            <p:ph type="sldNum" sz="quarter" idx="11"/>
          </p:nvPr>
        </p:nvSpPr>
        <p:spPr/>
        <p:txBody>
          <a:bodyPr/>
          <a:lstStyle>
            <a:lvl1pPr>
              <a:defRPr>
                <a:solidFill>
                  <a:schemeClr val="bg1"/>
                </a:solidFill>
              </a:defRPr>
            </a:lvl1pPr>
          </a:lstStyle>
          <a:p>
            <a:fld id="{72F7D735-2684-4015-BC38-8C62B24B466E}" type="slidenum">
              <a:rPr lang="fr-FR" smtClean="0"/>
              <a:pPr/>
              <a:t>‹#›</a:t>
            </a:fld>
            <a:endParaRPr lang="fr-FR" dirty="0"/>
          </a:p>
        </p:txBody>
      </p:sp>
      <p:cxnSp>
        <p:nvCxnSpPr>
          <p:cNvPr id="8" name="Connecteur droit 7">
            <a:extLst>
              <a:ext uri="{FF2B5EF4-FFF2-40B4-BE49-F238E27FC236}">
                <a16:creationId xmlns:a16="http://schemas.microsoft.com/office/drawing/2014/main" id="{D9796404-C73D-FC4A-EBAF-01E0AEB7CFEA}"/>
              </a:ext>
            </a:extLst>
          </p:cNvPr>
          <p:cNvCxnSpPr>
            <a:cxnSpLocks/>
          </p:cNvCxnSpPr>
          <p:nvPr userDrawn="1"/>
        </p:nvCxnSpPr>
        <p:spPr>
          <a:xfrm>
            <a:off x="0" y="2924944"/>
            <a:ext cx="12192000" cy="0"/>
          </a:xfrm>
          <a:prstGeom prst="line">
            <a:avLst/>
          </a:prstGeom>
          <a:ln w="1016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pic>
        <p:nvPicPr>
          <p:cNvPr id="9" name="Image 8" descr="Une image contenant art&#10;&#10;Description générée automatiquement avec une confiance faible">
            <a:extLst>
              <a:ext uri="{FF2B5EF4-FFF2-40B4-BE49-F238E27FC236}">
                <a16:creationId xmlns:a16="http://schemas.microsoft.com/office/drawing/2014/main" id="{E3628956-5A28-585F-7F9F-F4CBE626392D}"/>
              </a:ext>
            </a:extLst>
          </p:cNvPr>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8831845" y="-122068"/>
            <a:ext cx="2789424" cy="2958701"/>
          </a:xfrm>
          <a:prstGeom prst="rect">
            <a:avLst/>
          </a:prstGeom>
        </p:spPr>
      </p:pic>
      <p:pic>
        <p:nvPicPr>
          <p:cNvPr id="10" name="Image 9" descr="Une image contenant art&#10;&#10;Description générée automatiquement avec une confiance faible">
            <a:extLst>
              <a:ext uri="{FF2B5EF4-FFF2-40B4-BE49-F238E27FC236}">
                <a16:creationId xmlns:a16="http://schemas.microsoft.com/office/drawing/2014/main" id="{9D190BD8-B349-B13D-7119-782DF5FD19E9}"/>
              </a:ext>
            </a:extLst>
          </p:cNvPr>
          <p:cNvPicPr>
            <a:picLocks noChangeAspect="1"/>
          </p:cNvPicPr>
          <p:nvPr userDrawn="1"/>
        </p:nvPicPr>
        <p:blipFill rotWithShape="1">
          <a:blip r:embed="rId3" cstate="email">
            <a:extLst>
              <a:ext uri="{28A0092B-C50C-407E-A947-70E740481C1C}">
                <a14:useLocalDpi xmlns:a14="http://schemas.microsoft.com/office/drawing/2010/main" val="0"/>
              </a:ext>
            </a:extLst>
          </a:blip>
          <a:srcRect/>
          <a:stretch/>
        </p:blipFill>
        <p:spPr>
          <a:xfrm>
            <a:off x="3726142" y="-1003251"/>
            <a:ext cx="2143359" cy="4948343"/>
          </a:xfrm>
          <a:prstGeom prst="rect">
            <a:avLst/>
          </a:prstGeom>
        </p:spPr>
      </p:pic>
      <p:pic>
        <p:nvPicPr>
          <p:cNvPr id="12" name="Image 11" descr="Une image contenant croquis, noir, noir et blanc, art&#10;&#10;Description générée automatiquement">
            <a:extLst>
              <a:ext uri="{FF2B5EF4-FFF2-40B4-BE49-F238E27FC236}">
                <a16:creationId xmlns:a16="http://schemas.microsoft.com/office/drawing/2014/main" id="{0C1BFACD-EB63-E53E-657A-AA8E40BA6F99}"/>
              </a:ext>
            </a:extLst>
          </p:cNvPr>
          <p:cNvPicPr>
            <a:picLocks noChangeAspect="1"/>
          </p:cNvPicPr>
          <p:nvPr userDrawn="1"/>
        </p:nvPicPr>
        <p:blipFill rotWithShape="1">
          <a:blip r:embed="rId4" cstate="email">
            <a:extLst>
              <a:ext uri="{28A0092B-C50C-407E-A947-70E740481C1C}">
                <a14:useLocalDpi xmlns:a14="http://schemas.microsoft.com/office/drawing/2010/main" val="0"/>
              </a:ext>
            </a:extLst>
          </a:blip>
          <a:srcRect/>
          <a:stretch/>
        </p:blipFill>
        <p:spPr>
          <a:xfrm>
            <a:off x="-411758" y="1093002"/>
            <a:ext cx="3171368" cy="1644103"/>
          </a:xfrm>
          <a:prstGeom prst="rect">
            <a:avLst/>
          </a:prstGeom>
        </p:spPr>
      </p:pic>
      <p:sp>
        <p:nvSpPr>
          <p:cNvPr id="14" name="ZoneTexte 13">
            <a:extLst>
              <a:ext uri="{FF2B5EF4-FFF2-40B4-BE49-F238E27FC236}">
                <a16:creationId xmlns:a16="http://schemas.microsoft.com/office/drawing/2014/main" id="{70C963D3-CEAC-C27F-0D2F-C6E9C6C78884}"/>
              </a:ext>
            </a:extLst>
          </p:cNvPr>
          <p:cNvSpPr txBox="1"/>
          <p:nvPr userDrawn="1"/>
        </p:nvSpPr>
        <p:spPr>
          <a:xfrm>
            <a:off x="454804" y="357742"/>
            <a:ext cx="6048672" cy="553998"/>
          </a:xfrm>
          <a:prstGeom prst="rect">
            <a:avLst/>
          </a:prstGeom>
          <a:noFill/>
        </p:spPr>
        <p:txBody>
          <a:bodyPr wrap="square" lIns="36000" tIns="0" rIns="36000" bIns="0" rtlCol="0">
            <a:spAutoFit/>
          </a:bodyPr>
          <a:lstStyle/>
          <a:p>
            <a:pPr>
              <a:buClr>
                <a:schemeClr val="tx2"/>
              </a:buClr>
            </a:pPr>
            <a:r>
              <a:rPr lang="fr-FR" sz="3600" b="1" dirty="0">
                <a:solidFill>
                  <a:schemeClr val="tx2"/>
                </a:solidFill>
              </a:rPr>
              <a:t>Titre slide (timeline)</a:t>
            </a:r>
            <a:endParaRPr lang="fr-FR" sz="3600" b="1" dirty="0">
              <a:solidFill>
                <a:schemeClr val="bg1"/>
              </a:solidFill>
            </a:endParaRPr>
          </a:p>
        </p:txBody>
      </p:sp>
      <p:sp>
        <p:nvSpPr>
          <p:cNvPr id="37" name="Espace réservé du texte 35">
            <a:extLst>
              <a:ext uri="{FF2B5EF4-FFF2-40B4-BE49-F238E27FC236}">
                <a16:creationId xmlns:a16="http://schemas.microsoft.com/office/drawing/2014/main" id="{F47F5661-F20A-AAA6-3BA3-642F61B8DE70}"/>
              </a:ext>
            </a:extLst>
          </p:cNvPr>
          <p:cNvSpPr>
            <a:spLocks noGrp="1"/>
          </p:cNvSpPr>
          <p:nvPr>
            <p:ph type="body" sz="quarter" idx="12" hasCustomPrompt="1"/>
          </p:nvPr>
        </p:nvSpPr>
        <p:spPr>
          <a:xfrm>
            <a:off x="983270" y="2237340"/>
            <a:ext cx="1392730" cy="1375208"/>
          </a:xfrm>
          <a:prstGeom prst="ellipse">
            <a:avLst/>
          </a:prstGeom>
          <a:solidFill>
            <a:schemeClr val="tx2"/>
          </a:solidFill>
        </p:spPr>
        <p:txBody>
          <a:bodyPr anchor="ctr" anchorCtr="0"/>
          <a:lstStyle>
            <a:lvl1pPr algn="ctr">
              <a:defRPr sz="2400" b="1">
                <a:solidFill>
                  <a:schemeClr val="bg1"/>
                </a:solidFill>
              </a:defRPr>
            </a:lvl1pPr>
            <a:lvl2pPr>
              <a:defRPr sz="2400" b="1">
                <a:solidFill>
                  <a:schemeClr val="bg1"/>
                </a:solidFill>
              </a:defRPr>
            </a:lvl2pPr>
            <a:lvl3pPr>
              <a:defRPr sz="2400" b="1">
                <a:solidFill>
                  <a:schemeClr val="bg1"/>
                </a:solidFill>
              </a:defRPr>
            </a:lvl3pPr>
            <a:lvl4pPr>
              <a:defRPr sz="2400" b="1">
                <a:solidFill>
                  <a:schemeClr val="bg1"/>
                </a:solidFill>
              </a:defRPr>
            </a:lvl4pPr>
            <a:lvl5pPr>
              <a:defRPr sz="2400" b="1">
                <a:solidFill>
                  <a:schemeClr val="bg1"/>
                </a:solidFill>
              </a:defRPr>
            </a:lvl5pPr>
          </a:lstStyle>
          <a:p>
            <a:pPr lvl="0"/>
            <a:r>
              <a:rPr lang="fr-FR" dirty="0"/>
              <a:t>2019</a:t>
            </a:r>
          </a:p>
        </p:txBody>
      </p:sp>
      <p:sp>
        <p:nvSpPr>
          <p:cNvPr id="38" name="Espace réservé du texte 35">
            <a:extLst>
              <a:ext uri="{FF2B5EF4-FFF2-40B4-BE49-F238E27FC236}">
                <a16:creationId xmlns:a16="http://schemas.microsoft.com/office/drawing/2014/main" id="{42D34A7E-E28A-E1FA-860D-0652849BF4A2}"/>
              </a:ext>
            </a:extLst>
          </p:cNvPr>
          <p:cNvSpPr>
            <a:spLocks noGrp="1"/>
          </p:cNvSpPr>
          <p:nvPr>
            <p:ph type="body" sz="quarter" idx="13" hasCustomPrompt="1"/>
          </p:nvPr>
        </p:nvSpPr>
        <p:spPr>
          <a:xfrm>
            <a:off x="3248132" y="2218856"/>
            <a:ext cx="1392730" cy="1375208"/>
          </a:xfrm>
          <a:prstGeom prst="ellipse">
            <a:avLst/>
          </a:prstGeom>
          <a:solidFill>
            <a:schemeClr val="tx2"/>
          </a:solidFill>
        </p:spPr>
        <p:txBody>
          <a:bodyPr anchor="ctr" anchorCtr="0"/>
          <a:lstStyle>
            <a:lvl1pPr algn="ctr">
              <a:defRPr sz="2400" b="1">
                <a:solidFill>
                  <a:schemeClr val="bg1"/>
                </a:solidFill>
              </a:defRPr>
            </a:lvl1pPr>
            <a:lvl2pPr>
              <a:defRPr sz="2400" b="1">
                <a:solidFill>
                  <a:schemeClr val="bg1"/>
                </a:solidFill>
              </a:defRPr>
            </a:lvl2pPr>
            <a:lvl3pPr>
              <a:defRPr sz="2400" b="1">
                <a:solidFill>
                  <a:schemeClr val="bg1"/>
                </a:solidFill>
              </a:defRPr>
            </a:lvl3pPr>
            <a:lvl4pPr>
              <a:defRPr sz="2400" b="1">
                <a:solidFill>
                  <a:schemeClr val="bg1"/>
                </a:solidFill>
              </a:defRPr>
            </a:lvl4pPr>
            <a:lvl5pPr>
              <a:defRPr sz="2400" b="1">
                <a:solidFill>
                  <a:schemeClr val="bg1"/>
                </a:solidFill>
              </a:defRPr>
            </a:lvl5pPr>
          </a:lstStyle>
          <a:p>
            <a:pPr lvl="0"/>
            <a:r>
              <a:rPr lang="fr-FR" dirty="0"/>
              <a:t>2020</a:t>
            </a:r>
          </a:p>
        </p:txBody>
      </p:sp>
      <p:sp>
        <p:nvSpPr>
          <p:cNvPr id="39" name="Espace réservé du texte 35">
            <a:extLst>
              <a:ext uri="{FF2B5EF4-FFF2-40B4-BE49-F238E27FC236}">
                <a16:creationId xmlns:a16="http://schemas.microsoft.com/office/drawing/2014/main" id="{F3F8D9FB-E7C6-99D2-9864-732EF2FBA0F9}"/>
              </a:ext>
            </a:extLst>
          </p:cNvPr>
          <p:cNvSpPr>
            <a:spLocks noGrp="1"/>
          </p:cNvSpPr>
          <p:nvPr>
            <p:ph type="body" sz="quarter" idx="14" hasCustomPrompt="1"/>
          </p:nvPr>
        </p:nvSpPr>
        <p:spPr>
          <a:xfrm>
            <a:off x="5338344" y="2237340"/>
            <a:ext cx="1392730" cy="1375208"/>
          </a:xfrm>
          <a:prstGeom prst="ellipse">
            <a:avLst/>
          </a:prstGeom>
          <a:solidFill>
            <a:schemeClr val="tx2"/>
          </a:solidFill>
        </p:spPr>
        <p:txBody>
          <a:bodyPr anchor="ctr" anchorCtr="0"/>
          <a:lstStyle>
            <a:lvl1pPr algn="ctr">
              <a:defRPr sz="2400" b="1">
                <a:solidFill>
                  <a:schemeClr val="bg1"/>
                </a:solidFill>
              </a:defRPr>
            </a:lvl1pPr>
            <a:lvl2pPr>
              <a:defRPr sz="2400" b="1">
                <a:solidFill>
                  <a:schemeClr val="bg1"/>
                </a:solidFill>
              </a:defRPr>
            </a:lvl2pPr>
            <a:lvl3pPr>
              <a:defRPr sz="2400" b="1">
                <a:solidFill>
                  <a:schemeClr val="bg1"/>
                </a:solidFill>
              </a:defRPr>
            </a:lvl3pPr>
            <a:lvl4pPr>
              <a:defRPr sz="2400" b="1">
                <a:solidFill>
                  <a:schemeClr val="bg1"/>
                </a:solidFill>
              </a:defRPr>
            </a:lvl4pPr>
            <a:lvl5pPr>
              <a:defRPr sz="2400" b="1">
                <a:solidFill>
                  <a:schemeClr val="bg1"/>
                </a:solidFill>
              </a:defRPr>
            </a:lvl5pPr>
          </a:lstStyle>
          <a:p>
            <a:pPr lvl="0"/>
            <a:r>
              <a:rPr lang="fr-FR" dirty="0"/>
              <a:t>2021</a:t>
            </a:r>
          </a:p>
        </p:txBody>
      </p:sp>
      <p:sp>
        <p:nvSpPr>
          <p:cNvPr id="40" name="Espace réservé du texte 35">
            <a:extLst>
              <a:ext uri="{FF2B5EF4-FFF2-40B4-BE49-F238E27FC236}">
                <a16:creationId xmlns:a16="http://schemas.microsoft.com/office/drawing/2014/main" id="{34767C94-BBA0-5BBF-6742-B69F861BBB30}"/>
              </a:ext>
            </a:extLst>
          </p:cNvPr>
          <p:cNvSpPr>
            <a:spLocks noGrp="1"/>
          </p:cNvSpPr>
          <p:nvPr>
            <p:ph type="body" sz="quarter" idx="15" hasCustomPrompt="1"/>
          </p:nvPr>
        </p:nvSpPr>
        <p:spPr>
          <a:xfrm>
            <a:off x="7603206" y="2218856"/>
            <a:ext cx="1392730" cy="1375208"/>
          </a:xfrm>
          <a:prstGeom prst="ellipse">
            <a:avLst/>
          </a:prstGeom>
          <a:solidFill>
            <a:schemeClr val="tx2"/>
          </a:solidFill>
        </p:spPr>
        <p:txBody>
          <a:bodyPr anchor="ctr" anchorCtr="0"/>
          <a:lstStyle>
            <a:lvl1pPr algn="ctr">
              <a:defRPr sz="2400" b="1">
                <a:solidFill>
                  <a:schemeClr val="bg1"/>
                </a:solidFill>
              </a:defRPr>
            </a:lvl1pPr>
            <a:lvl2pPr>
              <a:defRPr sz="2400" b="1">
                <a:solidFill>
                  <a:schemeClr val="bg1"/>
                </a:solidFill>
              </a:defRPr>
            </a:lvl2pPr>
            <a:lvl3pPr>
              <a:defRPr sz="2400" b="1">
                <a:solidFill>
                  <a:schemeClr val="bg1"/>
                </a:solidFill>
              </a:defRPr>
            </a:lvl3pPr>
            <a:lvl4pPr>
              <a:defRPr sz="2400" b="1">
                <a:solidFill>
                  <a:schemeClr val="bg1"/>
                </a:solidFill>
              </a:defRPr>
            </a:lvl4pPr>
            <a:lvl5pPr>
              <a:defRPr sz="2400" b="1">
                <a:solidFill>
                  <a:schemeClr val="bg1"/>
                </a:solidFill>
              </a:defRPr>
            </a:lvl5pPr>
          </a:lstStyle>
          <a:p>
            <a:pPr lvl="0"/>
            <a:r>
              <a:rPr lang="fr-FR" dirty="0"/>
              <a:t>2022</a:t>
            </a:r>
          </a:p>
        </p:txBody>
      </p:sp>
      <p:sp>
        <p:nvSpPr>
          <p:cNvPr id="41" name="Espace réservé du texte 35">
            <a:extLst>
              <a:ext uri="{FF2B5EF4-FFF2-40B4-BE49-F238E27FC236}">
                <a16:creationId xmlns:a16="http://schemas.microsoft.com/office/drawing/2014/main" id="{6C120551-DF11-7A80-B41C-7A6F3832D970}"/>
              </a:ext>
            </a:extLst>
          </p:cNvPr>
          <p:cNvSpPr>
            <a:spLocks noGrp="1"/>
          </p:cNvSpPr>
          <p:nvPr>
            <p:ph type="body" sz="quarter" idx="16" hasCustomPrompt="1"/>
          </p:nvPr>
        </p:nvSpPr>
        <p:spPr>
          <a:xfrm>
            <a:off x="9726316" y="2193185"/>
            <a:ext cx="1392730" cy="1375208"/>
          </a:xfrm>
          <a:prstGeom prst="ellipse">
            <a:avLst/>
          </a:prstGeom>
          <a:solidFill>
            <a:schemeClr val="tx2"/>
          </a:solidFill>
        </p:spPr>
        <p:txBody>
          <a:bodyPr anchor="ctr" anchorCtr="0"/>
          <a:lstStyle>
            <a:lvl1pPr algn="ctr">
              <a:defRPr sz="2400" b="1">
                <a:solidFill>
                  <a:schemeClr val="bg1"/>
                </a:solidFill>
              </a:defRPr>
            </a:lvl1pPr>
            <a:lvl2pPr>
              <a:defRPr sz="2400" b="1">
                <a:solidFill>
                  <a:schemeClr val="bg1"/>
                </a:solidFill>
              </a:defRPr>
            </a:lvl2pPr>
            <a:lvl3pPr>
              <a:defRPr sz="2400" b="1">
                <a:solidFill>
                  <a:schemeClr val="bg1"/>
                </a:solidFill>
              </a:defRPr>
            </a:lvl3pPr>
            <a:lvl4pPr>
              <a:defRPr sz="2400" b="1">
                <a:solidFill>
                  <a:schemeClr val="bg1"/>
                </a:solidFill>
              </a:defRPr>
            </a:lvl4pPr>
            <a:lvl5pPr>
              <a:defRPr sz="2400" b="1">
                <a:solidFill>
                  <a:schemeClr val="bg1"/>
                </a:solidFill>
              </a:defRPr>
            </a:lvl5pPr>
          </a:lstStyle>
          <a:p>
            <a:pPr lvl="0"/>
            <a:r>
              <a:rPr lang="fr-FR" dirty="0"/>
              <a:t>2023</a:t>
            </a:r>
          </a:p>
        </p:txBody>
      </p:sp>
      <p:sp>
        <p:nvSpPr>
          <p:cNvPr id="43" name="Espace réservé du texte 42">
            <a:extLst>
              <a:ext uri="{FF2B5EF4-FFF2-40B4-BE49-F238E27FC236}">
                <a16:creationId xmlns:a16="http://schemas.microsoft.com/office/drawing/2014/main" id="{EE55BF8B-1D9D-C510-09C1-930F75EFF50D}"/>
              </a:ext>
            </a:extLst>
          </p:cNvPr>
          <p:cNvSpPr>
            <a:spLocks noGrp="1"/>
          </p:cNvSpPr>
          <p:nvPr>
            <p:ph type="body" sz="quarter" idx="17" hasCustomPrompt="1"/>
          </p:nvPr>
        </p:nvSpPr>
        <p:spPr>
          <a:xfrm>
            <a:off x="592446" y="4044251"/>
            <a:ext cx="2174378" cy="548769"/>
          </a:xfrm>
          <a:prstGeom prst="rect">
            <a:avLst/>
          </a:prstGeom>
        </p:spPr>
        <p:txBody>
          <a:bodyPr/>
          <a:lstStyle>
            <a:lvl1pPr algn="ctr">
              <a:defRPr sz="1400" b="1">
                <a:solidFill>
                  <a:schemeClr val="accent1"/>
                </a:solidFill>
              </a:defRPr>
            </a:lvl1pPr>
            <a:lvl2pPr algn="ctr">
              <a:defRPr sz="1400" b="1">
                <a:solidFill>
                  <a:schemeClr val="accent1"/>
                </a:solidFill>
              </a:defRPr>
            </a:lvl2pPr>
            <a:lvl3pPr algn="ctr">
              <a:defRPr sz="1400" b="1">
                <a:solidFill>
                  <a:schemeClr val="accent1"/>
                </a:solidFill>
              </a:defRPr>
            </a:lvl3pPr>
            <a:lvl4pPr algn="ctr">
              <a:defRPr sz="1400" b="1">
                <a:solidFill>
                  <a:schemeClr val="accent1"/>
                </a:solidFill>
              </a:defRPr>
            </a:lvl4pPr>
            <a:lvl5pPr algn="ctr">
              <a:defRPr sz="1400" b="1">
                <a:solidFill>
                  <a:schemeClr val="accent1"/>
                </a:solidFill>
              </a:defRPr>
            </a:lvl5pPr>
          </a:lstStyle>
          <a:p>
            <a:pPr lvl="0"/>
            <a:r>
              <a:rPr lang="fr-FR" dirty="0"/>
              <a:t>Titre</a:t>
            </a:r>
          </a:p>
          <a:p>
            <a:pPr lvl="0"/>
            <a:endParaRPr lang="fr-FR" dirty="0"/>
          </a:p>
        </p:txBody>
      </p:sp>
      <p:sp>
        <p:nvSpPr>
          <p:cNvPr id="45" name="Espace réservé du texte 44">
            <a:extLst>
              <a:ext uri="{FF2B5EF4-FFF2-40B4-BE49-F238E27FC236}">
                <a16:creationId xmlns:a16="http://schemas.microsoft.com/office/drawing/2014/main" id="{8ACB6D7D-9086-E198-50FB-02E784F84563}"/>
              </a:ext>
            </a:extLst>
          </p:cNvPr>
          <p:cNvSpPr>
            <a:spLocks noGrp="1"/>
          </p:cNvSpPr>
          <p:nvPr>
            <p:ph type="body" sz="quarter" idx="18" hasCustomPrompt="1"/>
          </p:nvPr>
        </p:nvSpPr>
        <p:spPr>
          <a:xfrm>
            <a:off x="795414" y="4700105"/>
            <a:ext cx="1768443" cy="1523154"/>
          </a:xfrm>
          <a:prstGeom prst="rect">
            <a:avLst/>
          </a:prstGeom>
        </p:spPr>
        <p:txBody>
          <a:bodyPr/>
          <a:lstStyle>
            <a:lvl1pPr algn="ctr">
              <a:defRPr sz="1100" b="0">
                <a:solidFill>
                  <a:schemeClr val="bg1"/>
                </a:solidFill>
              </a:defRPr>
            </a:lvl1pPr>
            <a:lvl2pPr algn="ctr">
              <a:defRPr sz="1100" b="0">
                <a:solidFill>
                  <a:schemeClr val="bg1"/>
                </a:solidFill>
              </a:defRPr>
            </a:lvl2pPr>
            <a:lvl3pPr algn="ctr">
              <a:defRPr sz="1100" b="0">
                <a:solidFill>
                  <a:schemeClr val="bg1"/>
                </a:solidFill>
              </a:defRPr>
            </a:lvl3pPr>
            <a:lvl4pPr algn="ctr">
              <a:defRPr sz="1100" b="0">
                <a:solidFill>
                  <a:schemeClr val="bg1"/>
                </a:solidFill>
              </a:defRPr>
            </a:lvl4pPr>
            <a:lvl5pPr algn="ctr">
              <a:defRPr sz="1100" b="0">
                <a:solidFill>
                  <a:schemeClr val="bg1"/>
                </a:solidFill>
              </a:defRPr>
            </a:lvl5pPr>
          </a:lstStyle>
          <a:p>
            <a:pPr lvl="0"/>
            <a:r>
              <a:rPr lang="fr-FR" dirty="0"/>
              <a:t>Description détaillée</a:t>
            </a:r>
          </a:p>
        </p:txBody>
      </p:sp>
      <p:sp>
        <p:nvSpPr>
          <p:cNvPr id="46" name="Espace réservé du texte 42">
            <a:extLst>
              <a:ext uri="{FF2B5EF4-FFF2-40B4-BE49-F238E27FC236}">
                <a16:creationId xmlns:a16="http://schemas.microsoft.com/office/drawing/2014/main" id="{8F17E7B5-6632-4B7B-16B9-139977FBEC9C}"/>
              </a:ext>
            </a:extLst>
          </p:cNvPr>
          <p:cNvSpPr>
            <a:spLocks noGrp="1"/>
          </p:cNvSpPr>
          <p:nvPr>
            <p:ph type="body" sz="quarter" idx="19" hasCustomPrompt="1"/>
          </p:nvPr>
        </p:nvSpPr>
        <p:spPr>
          <a:xfrm>
            <a:off x="2796688" y="4044034"/>
            <a:ext cx="2174378" cy="548769"/>
          </a:xfrm>
          <a:prstGeom prst="rect">
            <a:avLst/>
          </a:prstGeom>
        </p:spPr>
        <p:txBody>
          <a:bodyPr/>
          <a:lstStyle>
            <a:lvl1pPr algn="ctr">
              <a:defRPr sz="1400" b="1">
                <a:solidFill>
                  <a:schemeClr val="accent1"/>
                </a:solidFill>
              </a:defRPr>
            </a:lvl1pPr>
            <a:lvl2pPr algn="ctr">
              <a:defRPr sz="1400" b="1">
                <a:solidFill>
                  <a:schemeClr val="accent1"/>
                </a:solidFill>
              </a:defRPr>
            </a:lvl2pPr>
            <a:lvl3pPr algn="ctr">
              <a:defRPr sz="1400" b="1">
                <a:solidFill>
                  <a:schemeClr val="accent1"/>
                </a:solidFill>
              </a:defRPr>
            </a:lvl3pPr>
            <a:lvl4pPr algn="ctr">
              <a:defRPr sz="1400" b="1">
                <a:solidFill>
                  <a:schemeClr val="accent1"/>
                </a:solidFill>
              </a:defRPr>
            </a:lvl4pPr>
            <a:lvl5pPr algn="ctr">
              <a:defRPr sz="1400" b="1">
                <a:solidFill>
                  <a:schemeClr val="accent1"/>
                </a:solidFill>
              </a:defRPr>
            </a:lvl5pPr>
          </a:lstStyle>
          <a:p>
            <a:pPr lvl="0"/>
            <a:r>
              <a:rPr lang="fr-FR" dirty="0"/>
              <a:t>Titre</a:t>
            </a:r>
          </a:p>
          <a:p>
            <a:pPr lvl="0"/>
            <a:endParaRPr lang="fr-FR" dirty="0"/>
          </a:p>
        </p:txBody>
      </p:sp>
      <p:sp>
        <p:nvSpPr>
          <p:cNvPr id="47" name="Espace réservé du texte 44">
            <a:extLst>
              <a:ext uri="{FF2B5EF4-FFF2-40B4-BE49-F238E27FC236}">
                <a16:creationId xmlns:a16="http://schemas.microsoft.com/office/drawing/2014/main" id="{808B8CDF-32EA-34E3-16E1-12A8C5D792C6}"/>
              </a:ext>
            </a:extLst>
          </p:cNvPr>
          <p:cNvSpPr>
            <a:spLocks noGrp="1"/>
          </p:cNvSpPr>
          <p:nvPr>
            <p:ph type="body" sz="quarter" idx="20" hasCustomPrompt="1"/>
          </p:nvPr>
        </p:nvSpPr>
        <p:spPr>
          <a:xfrm>
            <a:off x="2999656" y="4699888"/>
            <a:ext cx="1768443" cy="1523154"/>
          </a:xfrm>
          <a:prstGeom prst="rect">
            <a:avLst/>
          </a:prstGeom>
        </p:spPr>
        <p:txBody>
          <a:bodyPr/>
          <a:lstStyle>
            <a:lvl1pPr algn="ctr">
              <a:defRPr sz="1100" b="0">
                <a:solidFill>
                  <a:schemeClr val="bg1"/>
                </a:solidFill>
              </a:defRPr>
            </a:lvl1pPr>
            <a:lvl2pPr algn="ctr">
              <a:defRPr sz="1100" b="0">
                <a:solidFill>
                  <a:schemeClr val="bg1"/>
                </a:solidFill>
              </a:defRPr>
            </a:lvl2pPr>
            <a:lvl3pPr algn="ctr">
              <a:defRPr sz="1100" b="0">
                <a:solidFill>
                  <a:schemeClr val="bg1"/>
                </a:solidFill>
              </a:defRPr>
            </a:lvl3pPr>
            <a:lvl4pPr algn="ctr">
              <a:defRPr sz="1100" b="0">
                <a:solidFill>
                  <a:schemeClr val="bg1"/>
                </a:solidFill>
              </a:defRPr>
            </a:lvl4pPr>
            <a:lvl5pPr algn="ctr">
              <a:defRPr sz="1100" b="0">
                <a:solidFill>
                  <a:schemeClr val="bg1"/>
                </a:solidFill>
              </a:defRPr>
            </a:lvl5pPr>
          </a:lstStyle>
          <a:p>
            <a:pPr lvl="0"/>
            <a:r>
              <a:rPr lang="fr-FR" dirty="0"/>
              <a:t>Description détaillée</a:t>
            </a:r>
          </a:p>
        </p:txBody>
      </p:sp>
      <p:sp>
        <p:nvSpPr>
          <p:cNvPr id="48" name="Espace réservé du texte 42">
            <a:extLst>
              <a:ext uri="{FF2B5EF4-FFF2-40B4-BE49-F238E27FC236}">
                <a16:creationId xmlns:a16="http://schemas.microsoft.com/office/drawing/2014/main" id="{C741C630-261E-B65B-7DF3-02873D63B542}"/>
              </a:ext>
            </a:extLst>
          </p:cNvPr>
          <p:cNvSpPr>
            <a:spLocks noGrp="1"/>
          </p:cNvSpPr>
          <p:nvPr>
            <p:ph type="body" sz="quarter" idx="21" hasCustomPrompt="1"/>
          </p:nvPr>
        </p:nvSpPr>
        <p:spPr>
          <a:xfrm>
            <a:off x="4971066" y="4052354"/>
            <a:ext cx="2174378" cy="548769"/>
          </a:xfrm>
          <a:prstGeom prst="rect">
            <a:avLst/>
          </a:prstGeom>
        </p:spPr>
        <p:txBody>
          <a:bodyPr/>
          <a:lstStyle>
            <a:lvl1pPr algn="ctr">
              <a:defRPr sz="1400" b="1">
                <a:solidFill>
                  <a:schemeClr val="accent1"/>
                </a:solidFill>
              </a:defRPr>
            </a:lvl1pPr>
            <a:lvl2pPr algn="ctr">
              <a:defRPr sz="1400" b="1">
                <a:solidFill>
                  <a:schemeClr val="accent1"/>
                </a:solidFill>
              </a:defRPr>
            </a:lvl2pPr>
            <a:lvl3pPr algn="ctr">
              <a:defRPr sz="1400" b="1">
                <a:solidFill>
                  <a:schemeClr val="accent1"/>
                </a:solidFill>
              </a:defRPr>
            </a:lvl3pPr>
            <a:lvl4pPr algn="ctr">
              <a:defRPr sz="1400" b="1">
                <a:solidFill>
                  <a:schemeClr val="accent1"/>
                </a:solidFill>
              </a:defRPr>
            </a:lvl4pPr>
            <a:lvl5pPr algn="ctr">
              <a:defRPr sz="1400" b="1">
                <a:solidFill>
                  <a:schemeClr val="accent1"/>
                </a:solidFill>
              </a:defRPr>
            </a:lvl5pPr>
          </a:lstStyle>
          <a:p>
            <a:pPr lvl="0"/>
            <a:r>
              <a:rPr lang="fr-FR" dirty="0"/>
              <a:t>Titre</a:t>
            </a:r>
          </a:p>
          <a:p>
            <a:pPr lvl="0"/>
            <a:endParaRPr lang="fr-FR" dirty="0"/>
          </a:p>
        </p:txBody>
      </p:sp>
      <p:sp>
        <p:nvSpPr>
          <p:cNvPr id="49" name="Espace réservé du texte 44">
            <a:extLst>
              <a:ext uri="{FF2B5EF4-FFF2-40B4-BE49-F238E27FC236}">
                <a16:creationId xmlns:a16="http://schemas.microsoft.com/office/drawing/2014/main" id="{495CDFAC-F8D1-79B3-6FEA-6D25300D6375}"/>
              </a:ext>
            </a:extLst>
          </p:cNvPr>
          <p:cNvSpPr>
            <a:spLocks noGrp="1"/>
          </p:cNvSpPr>
          <p:nvPr>
            <p:ph type="body" sz="quarter" idx="22" hasCustomPrompt="1"/>
          </p:nvPr>
        </p:nvSpPr>
        <p:spPr>
          <a:xfrm>
            <a:off x="5174034" y="4708208"/>
            <a:ext cx="1768443" cy="1523154"/>
          </a:xfrm>
          <a:prstGeom prst="rect">
            <a:avLst/>
          </a:prstGeom>
        </p:spPr>
        <p:txBody>
          <a:bodyPr/>
          <a:lstStyle>
            <a:lvl1pPr algn="ctr">
              <a:defRPr sz="1100" b="0">
                <a:solidFill>
                  <a:schemeClr val="bg1"/>
                </a:solidFill>
              </a:defRPr>
            </a:lvl1pPr>
            <a:lvl2pPr algn="ctr">
              <a:defRPr sz="1100" b="0">
                <a:solidFill>
                  <a:schemeClr val="bg1"/>
                </a:solidFill>
              </a:defRPr>
            </a:lvl2pPr>
            <a:lvl3pPr algn="ctr">
              <a:defRPr sz="1100" b="0">
                <a:solidFill>
                  <a:schemeClr val="bg1"/>
                </a:solidFill>
              </a:defRPr>
            </a:lvl3pPr>
            <a:lvl4pPr algn="ctr">
              <a:defRPr sz="1100" b="0">
                <a:solidFill>
                  <a:schemeClr val="bg1"/>
                </a:solidFill>
              </a:defRPr>
            </a:lvl4pPr>
            <a:lvl5pPr algn="ctr">
              <a:defRPr sz="1100" b="0">
                <a:solidFill>
                  <a:schemeClr val="bg1"/>
                </a:solidFill>
              </a:defRPr>
            </a:lvl5pPr>
          </a:lstStyle>
          <a:p>
            <a:pPr lvl="0"/>
            <a:r>
              <a:rPr lang="fr-FR" dirty="0"/>
              <a:t>Description détaillée</a:t>
            </a:r>
          </a:p>
        </p:txBody>
      </p:sp>
      <p:sp>
        <p:nvSpPr>
          <p:cNvPr id="50" name="Espace réservé du texte 42">
            <a:extLst>
              <a:ext uri="{FF2B5EF4-FFF2-40B4-BE49-F238E27FC236}">
                <a16:creationId xmlns:a16="http://schemas.microsoft.com/office/drawing/2014/main" id="{5B7E4228-8DCF-4657-FF5E-2BB4F9433954}"/>
              </a:ext>
            </a:extLst>
          </p:cNvPr>
          <p:cNvSpPr>
            <a:spLocks noGrp="1"/>
          </p:cNvSpPr>
          <p:nvPr>
            <p:ph type="body" sz="quarter" idx="23" hasCustomPrompt="1"/>
          </p:nvPr>
        </p:nvSpPr>
        <p:spPr>
          <a:xfrm>
            <a:off x="7220936" y="4044034"/>
            <a:ext cx="2174378" cy="548769"/>
          </a:xfrm>
          <a:prstGeom prst="rect">
            <a:avLst/>
          </a:prstGeom>
        </p:spPr>
        <p:txBody>
          <a:bodyPr/>
          <a:lstStyle>
            <a:lvl1pPr algn="ctr">
              <a:defRPr sz="1400" b="1">
                <a:solidFill>
                  <a:schemeClr val="accent1"/>
                </a:solidFill>
              </a:defRPr>
            </a:lvl1pPr>
            <a:lvl2pPr algn="ctr">
              <a:defRPr sz="1400" b="1">
                <a:solidFill>
                  <a:schemeClr val="accent1"/>
                </a:solidFill>
              </a:defRPr>
            </a:lvl2pPr>
            <a:lvl3pPr algn="ctr">
              <a:defRPr sz="1400" b="1">
                <a:solidFill>
                  <a:schemeClr val="accent1"/>
                </a:solidFill>
              </a:defRPr>
            </a:lvl3pPr>
            <a:lvl4pPr algn="ctr">
              <a:defRPr sz="1400" b="1">
                <a:solidFill>
                  <a:schemeClr val="accent1"/>
                </a:solidFill>
              </a:defRPr>
            </a:lvl4pPr>
            <a:lvl5pPr algn="ctr">
              <a:defRPr sz="1400" b="1">
                <a:solidFill>
                  <a:schemeClr val="accent1"/>
                </a:solidFill>
              </a:defRPr>
            </a:lvl5pPr>
          </a:lstStyle>
          <a:p>
            <a:pPr lvl="0"/>
            <a:r>
              <a:rPr lang="fr-FR" dirty="0"/>
              <a:t>Titre</a:t>
            </a:r>
          </a:p>
          <a:p>
            <a:pPr lvl="0"/>
            <a:endParaRPr lang="fr-FR" dirty="0"/>
          </a:p>
        </p:txBody>
      </p:sp>
      <p:sp>
        <p:nvSpPr>
          <p:cNvPr id="51" name="Espace réservé du texte 44">
            <a:extLst>
              <a:ext uri="{FF2B5EF4-FFF2-40B4-BE49-F238E27FC236}">
                <a16:creationId xmlns:a16="http://schemas.microsoft.com/office/drawing/2014/main" id="{BF089A1A-5205-011F-C52F-DF7323DF62E7}"/>
              </a:ext>
            </a:extLst>
          </p:cNvPr>
          <p:cNvSpPr>
            <a:spLocks noGrp="1"/>
          </p:cNvSpPr>
          <p:nvPr>
            <p:ph type="body" sz="quarter" idx="24" hasCustomPrompt="1"/>
          </p:nvPr>
        </p:nvSpPr>
        <p:spPr>
          <a:xfrm>
            <a:off x="7423904" y="4699888"/>
            <a:ext cx="1768443" cy="1523154"/>
          </a:xfrm>
          <a:prstGeom prst="rect">
            <a:avLst/>
          </a:prstGeom>
        </p:spPr>
        <p:txBody>
          <a:bodyPr/>
          <a:lstStyle>
            <a:lvl1pPr algn="ctr">
              <a:defRPr sz="1100" b="0">
                <a:solidFill>
                  <a:schemeClr val="bg1"/>
                </a:solidFill>
              </a:defRPr>
            </a:lvl1pPr>
            <a:lvl2pPr algn="ctr">
              <a:defRPr sz="1100" b="0">
                <a:solidFill>
                  <a:schemeClr val="bg1"/>
                </a:solidFill>
              </a:defRPr>
            </a:lvl2pPr>
            <a:lvl3pPr algn="ctr">
              <a:defRPr sz="1100" b="0">
                <a:solidFill>
                  <a:schemeClr val="bg1"/>
                </a:solidFill>
              </a:defRPr>
            </a:lvl3pPr>
            <a:lvl4pPr algn="ctr">
              <a:defRPr sz="1100" b="0">
                <a:solidFill>
                  <a:schemeClr val="bg1"/>
                </a:solidFill>
              </a:defRPr>
            </a:lvl4pPr>
            <a:lvl5pPr algn="ctr">
              <a:defRPr sz="1100" b="0">
                <a:solidFill>
                  <a:schemeClr val="bg1"/>
                </a:solidFill>
              </a:defRPr>
            </a:lvl5pPr>
          </a:lstStyle>
          <a:p>
            <a:pPr lvl="0"/>
            <a:r>
              <a:rPr lang="fr-FR" dirty="0"/>
              <a:t>Description détaillée</a:t>
            </a:r>
          </a:p>
        </p:txBody>
      </p:sp>
      <p:sp>
        <p:nvSpPr>
          <p:cNvPr id="52" name="Espace réservé du texte 42">
            <a:extLst>
              <a:ext uri="{FF2B5EF4-FFF2-40B4-BE49-F238E27FC236}">
                <a16:creationId xmlns:a16="http://schemas.microsoft.com/office/drawing/2014/main" id="{B992974C-4438-BA7C-BFF4-5B1A9C8C92E9}"/>
              </a:ext>
            </a:extLst>
          </p:cNvPr>
          <p:cNvSpPr>
            <a:spLocks noGrp="1"/>
          </p:cNvSpPr>
          <p:nvPr>
            <p:ph type="body" sz="quarter" idx="25" hasCustomPrompt="1"/>
          </p:nvPr>
        </p:nvSpPr>
        <p:spPr>
          <a:xfrm>
            <a:off x="9344747" y="4052354"/>
            <a:ext cx="2174378" cy="548769"/>
          </a:xfrm>
          <a:prstGeom prst="rect">
            <a:avLst/>
          </a:prstGeom>
        </p:spPr>
        <p:txBody>
          <a:bodyPr/>
          <a:lstStyle>
            <a:lvl1pPr algn="ctr">
              <a:defRPr sz="1400" b="1">
                <a:solidFill>
                  <a:schemeClr val="accent1"/>
                </a:solidFill>
              </a:defRPr>
            </a:lvl1pPr>
            <a:lvl2pPr algn="ctr">
              <a:defRPr sz="1400" b="1">
                <a:solidFill>
                  <a:schemeClr val="accent1"/>
                </a:solidFill>
              </a:defRPr>
            </a:lvl2pPr>
            <a:lvl3pPr algn="ctr">
              <a:defRPr sz="1400" b="1">
                <a:solidFill>
                  <a:schemeClr val="accent1"/>
                </a:solidFill>
              </a:defRPr>
            </a:lvl3pPr>
            <a:lvl4pPr algn="ctr">
              <a:defRPr sz="1400" b="1">
                <a:solidFill>
                  <a:schemeClr val="accent1"/>
                </a:solidFill>
              </a:defRPr>
            </a:lvl4pPr>
            <a:lvl5pPr algn="ctr">
              <a:defRPr sz="1400" b="1">
                <a:solidFill>
                  <a:schemeClr val="accent1"/>
                </a:solidFill>
              </a:defRPr>
            </a:lvl5pPr>
          </a:lstStyle>
          <a:p>
            <a:pPr lvl="0"/>
            <a:r>
              <a:rPr lang="fr-FR" dirty="0"/>
              <a:t>Titre</a:t>
            </a:r>
          </a:p>
          <a:p>
            <a:pPr lvl="0"/>
            <a:endParaRPr lang="fr-FR" dirty="0"/>
          </a:p>
        </p:txBody>
      </p:sp>
      <p:sp>
        <p:nvSpPr>
          <p:cNvPr id="53" name="Espace réservé du texte 44">
            <a:extLst>
              <a:ext uri="{FF2B5EF4-FFF2-40B4-BE49-F238E27FC236}">
                <a16:creationId xmlns:a16="http://schemas.microsoft.com/office/drawing/2014/main" id="{69EE442D-D856-041A-921C-3CA1C26760B0}"/>
              </a:ext>
            </a:extLst>
          </p:cNvPr>
          <p:cNvSpPr>
            <a:spLocks noGrp="1"/>
          </p:cNvSpPr>
          <p:nvPr>
            <p:ph type="body" sz="quarter" idx="26" hasCustomPrompt="1"/>
          </p:nvPr>
        </p:nvSpPr>
        <p:spPr>
          <a:xfrm>
            <a:off x="9547715" y="4708208"/>
            <a:ext cx="1768443" cy="1523154"/>
          </a:xfrm>
          <a:prstGeom prst="rect">
            <a:avLst/>
          </a:prstGeom>
        </p:spPr>
        <p:txBody>
          <a:bodyPr/>
          <a:lstStyle>
            <a:lvl1pPr algn="ctr">
              <a:defRPr sz="1100" b="0">
                <a:solidFill>
                  <a:schemeClr val="bg1"/>
                </a:solidFill>
              </a:defRPr>
            </a:lvl1pPr>
            <a:lvl2pPr algn="ctr">
              <a:defRPr sz="1100" b="0">
                <a:solidFill>
                  <a:schemeClr val="bg1"/>
                </a:solidFill>
              </a:defRPr>
            </a:lvl2pPr>
            <a:lvl3pPr algn="ctr">
              <a:defRPr sz="1100" b="0">
                <a:solidFill>
                  <a:schemeClr val="bg1"/>
                </a:solidFill>
              </a:defRPr>
            </a:lvl3pPr>
            <a:lvl4pPr algn="ctr">
              <a:defRPr sz="1100" b="0">
                <a:solidFill>
                  <a:schemeClr val="bg1"/>
                </a:solidFill>
              </a:defRPr>
            </a:lvl4pPr>
            <a:lvl5pPr algn="ctr">
              <a:defRPr sz="1100" b="0">
                <a:solidFill>
                  <a:schemeClr val="bg1"/>
                </a:solidFill>
              </a:defRPr>
            </a:lvl5pPr>
          </a:lstStyle>
          <a:p>
            <a:pPr lvl="0"/>
            <a:r>
              <a:rPr lang="fr-FR" dirty="0"/>
              <a:t>Description détaillée</a:t>
            </a:r>
          </a:p>
        </p:txBody>
      </p:sp>
      <p:pic>
        <p:nvPicPr>
          <p:cNvPr id="54" name="Image 53" descr="Une image contenant dessin&#10;&#10;Description générée automatiquement">
            <a:extLst>
              <a:ext uri="{FF2B5EF4-FFF2-40B4-BE49-F238E27FC236}">
                <a16:creationId xmlns:a16="http://schemas.microsoft.com/office/drawing/2014/main" id="{65D8E5D1-76B9-2033-7B85-136804CACDD0}"/>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10923765" y="6172803"/>
            <a:ext cx="1230021" cy="792088"/>
          </a:xfrm>
          <a:prstGeom prst="rect">
            <a:avLst/>
          </a:prstGeom>
        </p:spPr>
      </p:pic>
    </p:spTree>
    <p:extLst>
      <p:ext uri="{BB962C8B-B14F-4D97-AF65-F5344CB8AC3E}">
        <p14:creationId xmlns:p14="http://schemas.microsoft.com/office/powerpoint/2010/main" val="24529362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meline / bleu clair">
    <p:bg>
      <p:bgPr>
        <a:solidFill>
          <a:schemeClr val="tx2"/>
        </a:solidFill>
        <a:effectLst/>
      </p:bgPr>
    </p:bg>
    <p:spTree>
      <p:nvGrpSpPr>
        <p:cNvPr id="1" name=""/>
        <p:cNvGrpSpPr/>
        <p:nvPr/>
      </p:nvGrpSpPr>
      <p:grpSpPr>
        <a:xfrm>
          <a:off x="0" y="0"/>
          <a:ext cx="0" cy="0"/>
          <a:chOff x="0" y="0"/>
          <a:chExt cx="0" cy="0"/>
        </a:xfrm>
      </p:grpSpPr>
      <p:pic>
        <p:nvPicPr>
          <p:cNvPr id="36" name="Graphique 35">
            <a:extLst>
              <a:ext uri="{FF2B5EF4-FFF2-40B4-BE49-F238E27FC236}">
                <a16:creationId xmlns:a16="http://schemas.microsoft.com/office/drawing/2014/main" id="{F8B35F00-80BA-CF35-BE4C-F284C9C3FB1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0656" y="4077072"/>
            <a:ext cx="2466975" cy="2790825"/>
          </a:xfrm>
          <a:prstGeom prst="rect">
            <a:avLst/>
          </a:prstGeom>
        </p:spPr>
      </p:pic>
      <p:sp>
        <p:nvSpPr>
          <p:cNvPr id="3" name="Espace réservé du pied de page 2">
            <a:extLst>
              <a:ext uri="{FF2B5EF4-FFF2-40B4-BE49-F238E27FC236}">
                <a16:creationId xmlns:a16="http://schemas.microsoft.com/office/drawing/2014/main" id="{061A2F2D-BF1B-11F1-242E-F0FE3889B1F7}"/>
              </a:ext>
            </a:extLst>
          </p:cNvPr>
          <p:cNvSpPr>
            <a:spLocks noGrp="1"/>
          </p:cNvSpPr>
          <p:nvPr>
            <p:ph type="ftr" sz="quarter" idx="10"/>
          </p:nvPr>
        </p:nvSpPr>
        <p:spPr/>
        <p:txBody>
          <a:bodyPr/>
          <a:lstStyle>
            <a:lvl1pPr>
              <a:defRPr>
                <a:solidFill>
                  <a:schemeClr val="bg1"/>
                </a:solidFill>
              </a:defRPr>
            </a:lvl1pPr>
          </a:lstStyle>
          <a:p>
            <a:r>
              <a:rPr lang="fr-FR" dirty="0"/>
              <a:t>Niveau de confidentialité  |  JJ/MM/AAAA  |  Présentateur</a:t>
            </a:r>
          </a:p>
        </p:txBody>
      </p:sp>
      <p:sp>
        <p:nvSpPr>
          <p:cNvPr id="4" name="Espace réservé du numéro de diapositive 3">
            <a:extLst>
              <a:ext uri="{FF2B5EF4-FFF2-40B4-BE49-F238E27FC236}">
                <a16:creationId xmlns:a16="http://schemas.microsoft.com/office/drawing/2014/main" id="{3F033CA2-6FC2-D358-8BD9-A69C8BDDF21D}"/>
              </a:ext>
            </a:extLst>
          </p:cNvPr>
          <p:cNvSpPr>
            <a:spLocks noGrp="1"/>
          </p:cNvSpPr>
          <p:nvPr>
            <p:ph type="sldNum" sz="quarter" idx="11"/>
          </p:nvPr>
        </p:nvSpPr>
        <p:spPr/>
        <p:txBody>
          <a:bodyPr/>
          <a:lstStyle>
            <a:lvl1pPr>
              <a:defRPr>
                <a:solidFill>
                  <a:schemeClr val="bg1"/>
                </a:solidFill>
              </a:defRPr>
            </a:lvl1pPr>
          </a:lstStyle>
          <a:p>
            <a:fld id="{72F7D735-2684-4015-BC38-8C62B24B466E}" type="slidenum">
              <a:rPr lang="fr-FR" smtClean="0"/>
              <a:pPr/>
              <a:t>‹#›</a:t>
            </a:fld>
            <a:endParaRPr lang="fr-FR" dirty="0"/>
          </a:p>
        </p:txBody>
      </p:sp>
      <p:cxnSp>
        <p:nvCxnSpPr>
          <p:cNvPr id="5" name="Connecteur droit 4">
            <a:extLst>
              <a:ext uri="{FF2B5EF4-FFF2-40B4-BE49-F238E27FC236}">
                <a16:creationId xmlns:a16="http://schemas.microsoft.com/office/drawing/2014/main" id="{87B69E59-593F-A7EC-2348-2D944C4F2377}"/>
              </a:ext>
            </a:extLst>
          </p:cNvPr>
          <p:cNvCxnSpPr>
            <a:cxnSpLocks/>
          </p:cNvCxnSpPr>
          <p:nvPr userDrawn="1"/>
        </p:nvCxnSpPr>
        <p:spPr>
          <a:xfrm>
            <a:off x="0" y="3614200"/>
            <a:ext cx="11640616" cy="0"/>
          </a:xfrm>
          <a:prstGeom prst="line">
            <a:avLst/>
          </a:prstGeom>
          <a:ln w="3175">
            <a:solidFill>
              <a:schemeClr val="bg1"/>
            </a:solidFill>
            <a:prstDash val="dash"/>
          </a:ln>
        </p:spPr>
        <p:style>
          <a:lnRef idx="1">
            <a:schemeClr val="accent1"/>
          </a:lnRef>
          <a:fillRef idx="0">
            <a:schemeClr val="accent1"/>
          </a:fillRef>
          <a:effectRef idx="0">
            <a:schemeClr val="accent1"/>
          </a:effectRef>
          <a:fontRef idx="minor">
            <a:schemeClr val="tx1"/>
          </a:fontRef>
        </p:style>
      </p:cxnSp>
      <p:pic>
        <p:nvPicPr>
          <p:cNvPr id="38" name="Graphique 37">
            <a:extLst>
              <a:ext uri="{FF2B5EF4-FFF2-40B4-BE49-F238E27FC236}">
                <a16:creationId xmlns:a16="http://schemas.microsoft.com/office/drawing/2014/main" id="{FA9ACA68-E2E3-1A72-D17D-E547C4D4E98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flipH="1">
            <a:off x="-168696" y="417818"/>
            <a:ext cx="1270894" cy="714370"/>
          </a:xfrm>
          <a:prstGeom prst="rect">
            <a:avLst/>
          </a:prstGeom>
          <a:effectLst>
            <a:outerShdw blurRad="266700" dist="165100" dir="2700000" algn="tl" rotWithShape="0">
              <a:prstClr val="black">
                <a:alpha val="41000"/>
              </a:prstClr>
            </a:outerShdw>
          </a:effectLst>
        </p:spPr>
      </p:pic>
      <p:pic>
        <p:nvPicPr>
          <p:cNvPr id="39" name="Graphique 38">
            <a:extLst>
              <a:ext uri="{FF2B5EF4-FFF2-40B4-BE49-F238E27FC236}">
                <a16:creationId xmlns:a16="http://schemas.microsoft.com/office/drawing/2014/main" id="{C5FEED92-75F8-F9E9-1303-A48C8782F3A4}"/>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560496" y="473216"/>
            <a:ext cx="1788643" cy="1005397"/>
          </a:xfrm>
          <a:prstGeom prst="rect">
            <a:avLst/>
          </a:prstGeom>
          <a:effectLst>
            <a:outerShdw blurRad="266700" dist="165100" dir="2700000" algn="tl" rotWithShape="0">
              <a:prstClr val="black">
                <a:alpha val="41000"/>
              </a:prstClr>
            </a:outerShdw>
          </a:effectLst>
        </p:spPr>
      </p:pic>
      <p:pic>
        <p:nvPicPr>
          <p:cNvPr id="40" name="Graphique 39">
            <a:extLst>
              <a:ext uri="{FF2B5EF4-FFF2-40B4-BE49-F238E27FC236}">
                <a16:creationId xmlns:a16="http://schemas.microsoft.com/office/drawing/2014/main" id="{420CC2CA-7C49-9C48-8732-E0B61C27F465}"/>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10077249" y="1077627"/>
            <a:ext cx="1138193" cy="427871"/>
          </a:xfrm>
          <a:prstGeom prst="rect">
            <a:avLst/>
          </a:prstGeom>
        </p:spPr>
      </p:pic>
      <p:pic>
        <p:nvPicPr>
          <p:cNvPr id="41" name="Graphique 40">
            <a:extLst>
              <a:ext uri="{FF2B5EF4-FFF2-40B4-BE49-F238E27FC236}">
                <a16:creationId xmlns:a16="http://schemas.microsoft.com/office/drawing/2014/main" id="{15B667D7-4869-4D44-9ADB-1A758D128E78}"/>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1362159" y="837183"/>
            <a:ext cx="1328351" cy="492442"/>
          </a:xfrm>
          <a:prstGeom prst="rect">
            <a:avLst/>
          </a:prstGeom>
        </p:spPr>
      </p:pic>
      <p:pic>
        <p:nvPicPr>
          <p:cNvPr id="42" name="Graphique 41">
            <a:extLst>
              <a:ext uri="{FF2B5EF4-FFF2-40B4-BE49-F238E27FC236}">
                <a16:creationId xmlns:a16="http://schemas.microsoft.com/office/drawing/2014/main" id="{083B434A-012B-2950-3E09-61F40FB62814}"/>
              </a:ext>
            </a:extLst>
          </p:cNvPr>
          <p:cNvPicPr>
            <a:picLocks noChangeAspect="1"/>
          </p:cNvPicPr>
          <p:nvPr userDrawn="1"/>
        </p:nvPicPr>
        <p:blipFill>
          <a:blip r:embed="rId10">
            <a:extLst>
              <a:ext uri="{96DAC541-7B7A-43D3-8B79-37D633B846F1}">
                <asvg:svgBlip xmlns:asvg="http://schemas.microsoft.com/office/drawing/2016/SVG/main" r:embed="rId11"/>
              </a:ext>
            </a:extLst>
          </a:blip>
          <a:stretch>
            <a:fillRect/>
          </a:stretch>
        </p:blipFill>
        <p:spPr>
          <a:xfrm>
            <a:off x="9458742" y="5186492"/>
            <a:ext cx="2606797" cy="966383"/>
          </a:xfrm>
          <a:prstGeom prst="rect">
            <a:avLst/>
          </a:prstGeom>
        </p:spPr>
      </p:pic>
      <p:sp>
        <p:nvSpPr>
          <p:cNvPr id="43" name="Triangle isocèle 42">
            <a:extLst>
              <a:ext uri="{FF2B5EF4-FFF2-40B4-BE49-F238E27FC236}">
                <a16:creationId xmlns:a16="http://schemas.microsoft.com/office/drawing/2014/main" id="{E0AD059D-ED5E-2AA9-BB14-C3C9C333B439}"/>
              </a:ext>
            </a:extLst>
          </p:cNvPr>
          <p:cNvSpPr/>
          <p:nvPr userDrawn="1"/>
        </p:nvSpPr>
        <p:spPr>
          <a:xfrm rot="5400000">
            <a:off x="11620751" y="3504522"/>
            <a:ext cx="288032" cy="248303"/>
          </a:xfrm>
          <a:prstGeom prst="triangle">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dirty="0"/>
          </a:p>
        </p:txBody>
      </p:sp>
      <p:pic>
        <p:nvPicPr>
          <p:cNvPr id="44" name="Image 43" descr="Une image contenant dessin&#10;&#10;Description générée automatiquement">
            <a:extLst>
              <a:ext uri="{FF2B5EF4-FFF2-40B4-BE49-F238E27FC236}">
                <a16:creationId xmlns:a16="http://schemas.microsoft.com/office/drawing/2014/main" id="{47B0DB41-C995-B5CB-7222-1D1246F2E453}"/>
              </a:ext>
            </a:extLst>
          </p:cNvPr>
          <p:cNvPicPr>
            <a:picLocks noChangeAspect="1"/>
          </p:cNvPicPr>
          <p:nvPr userDrawn="1"/>
        </p:nvPicPr>
        <p:blipFill>
          <a:blip r:embed="rId12" cstate="screen">
            <a:extLst>
              <a:ext uri="{28A0092B-C50C-407E-A947-70E740481C1C}">
                <a14:useLocalDpi xmlns:a14="http://schemas.microsoft.com/office/drawing/2010/main"/>
              </a:ext>
            </a:extLst>
          </a:blip>
          <a:stretch>
            <a:fillRect/>
          </a:stretch>
        </p:blipFill>
        <p:spPr>
          <a:xfrm>
            <a:off x="10923765" y="6172803"/>
            <a:ext cx="1230021" cy="792088"/>
          </a:xfrm>
          <a:prstGeom prst="rect">
            <a:avLst/>
          </a:prstGeom>
        </p:spPr>
      </p:pic>
      <p:sp>
        <p:nvSpPr>
          <p:cNvPr id="45" name="Espace réservé du texte 35">
            <a:extLst>
              <a:ext uri="{FF2B5EF4-FFF2-40B4-BE49-F238E27FC236}">
                <a16:creationId xmlns:a16="http://schemas.microsoft.com/office/drawing/2014/main" id="{C556BDA3-E1F1-3A5D-DF2B-22237721C4DB}"/>
              </a:ext>
            </a:extLst>
          </p:cNvPr>
          <p:cNvSpPr>
            <a:spLocks noGrp="1"/>
          </p:cNvSpPr>
          <p:nvPr>
            <p:ph type="body" sz="quarter" idx="12" hasCustomPrompt="1"/>
          </p:nvPr>
        </p:nvSpPr>
        <p:spPr>
          <a:xfrm>
            <a:off x="854980" y="1656927"/>
            <a:ext cx="865930" cy="855036"/>
          </a:xfrm>
          <a:prstGeom prst="ellipse">
            <a:avLst/>
          </a:prstGeom>
          <a:solidFill>
            <a:schemeClr val="tx1"/>
          </a:solidFill>
        </p:spPr>
        <p:txBody>
          <a:bodyPr anchor="ctr" anchorCtr="0"/>
          <a:lstStyle>
            <a:lvl1pPr algn="ctr">
              <a:defRPr sz="1400" b="1">
                <a:solidFill>
                  <a:schemeClr val="bg1"/>
                </a:solidFill>
              </a:defRPr>
            </a:lvl1pPr>
            <a:lvl2pPr>
              <a:defRPr sz="2400" b="1">
                <a:solidFill>
                  <a:schemeClr val="bg1"/>
                </a:solidFill>
              </a:defRPr>
            </a:lvl2pPr>
            <a:lvl3pPr>
              <a:defRPr sz="2400" b="1">
                <a:solidFill>
                  <a:schemeClr val="bg1"/>
                </a:solidFill>
              </a:defRPr>
            </a:lvl3pPr>
            <a:lvl4pPr>
              <a:defRPr sz="2400" b="1">
                <a:solidFill>
                  <a:schemeClr val="bg1"/>
                </a:solidFill>
              </a:defRPr>
            </a:lvl4pPr>
            <a:lvl5pPr>
              <a:defRPr sz="2400" b="1">
                <a:solidFill>
                  <a:schemeClr val="bg1"/>
                </a:solidFill>
              </a:defRPr>
            </a:lvl5pPr>
          </a:lstStyle>
          <a:p>
            <a:pPr lvl="0"/>
            <a:r>
              <a:rPr lang="fr-FR" dirty="0"/>
              <a:t>2019</a:t>
            </a:r>
          </a:p>
        </p:txBody>
      </p:sp>
      <p:sp>
        <p:nvSpPr>
          <p:cNvPr id="46" name="Espace réservé du texte 35">
            <a:extLst>
              <a:ext uri="{FF2B5EF4-FFF2-40B4-BE49-F238E27FC236}">
                <a16:creationId xmlns:a16="http://schemas.microsoft.com/office/drawing/2014/main" id="{C2D2EFFB-86E5-87CD-91CE-3F3A84F4D1ED}"/>
              </a:ext>
            </a:extLst>
          </p:cNvPr>
          <p:cNvSpPr>
            <a:spLocks noGrp="1"/>
          </p:cNvSpPr>
          <p:nvPr>
            <p:ph type="body" sz="quarter" idx="13" hasCustomPrompt="1"/>
          </p:nvPr>
        </p:nvSpPr>
        <p:spPr>
          <a:xfrm>
            <a:off x="4578929" y="1695917"/>
            <a:ext cx="865930" cy="855036"/>
          </a:xfrm>
          <a:prstGeom prst="ellipse">
            <a:avLst/>
          </a:prstGeom>
          <a:solidFill>
            <a:schemeClr val="tx1"/>
          </a:solidFill>
        </p:spPr>
        <p:txBody>
          <a:bodyPr anchor="ctr" anchorCtr="0"/>
          <a:lstStyle>
            <a:lvl1pPr algn="ctr">
              <a:defRPr sz="1400" b="1">
                <a:solidFill>
                  <a:schemeClr val="bg1"/>
                </a:solidFill>
              </a:defRPr>
            </a:lvl1pPr>
            <a:lvl2pPr>
              <a:defRPr sz="2400" b="1">
                <a:solidFill>
                  <a:schemeClr val="bg1"/>
                </a:solidFill>
              </a:defRPr>
            </a:lvl2pPr>
            <a:lvl3pPr>
              <a:defRPr sz="2400" b="1">
                <a:solidFill>
                  <a:schemeClr val="bg1"/>
                </a:solidFill>
              </a:defRPr>
            </a:lvl3pPr>
            <a:lvl4pPr>
              <a:defRPr sz="2400" b="1">
                <a:solidFill>
                  <a:schemeClr val="bg1"/>
                </a:solidFill>
              </a:defRPr>
            </a:lvl4pPr>
            <a:lvl5pPr>
              <a:defRPr sz="2400" b="1">
                <a:solidFill>
                  <a:schemeClr val="bg1"/>
                </a:solidFill>
              </a:defRPr>
            </a:lvl5pPr>
          </a:lstStyle>
          <a:p>
            <a:pPr lvl="0"/>
            <a:r>
              <a:rPr lang="fr-FR" dirty="0"/>
              <a:t>2021</a:t>
            </a:r>
          </a:p>
        </p:txBody>
      </p:sp>
      <p:sp>
        <p:nvSpPr>
          <p:cNvPr id="47" name="Espace réservé du texte 35">
            <a:extLst>
              <a:ext uri="{FF2B5EF4-FFF2-40B4-BE49-F238E27FC236}">
                <a16:creationId xmlns:a16="http://schemas.microsoft.com/office/drawing/2014/main" id="{F2B0AA1D-C602-577C-ECB0-7384E521F075}"/>
              </a:ext>
            </a:extLst>
          </p:cNvPr>
          <p:cNvSpPr>
            <a:spLocks noGrp="1"/>
          </p:cNvSpPr>
          <p:nvPr>
            <p:ph type="body" sz="quarter" idx="14" hasCustomPrompt="1"/>
          </p:nvPr>
        </p:nvSpPr>
        <p:spPr>
          <a:xfrm>
            <a:off x="8216032" y="1695917"/>
            <a:ext cx="865930" cy="855036"/>
          </a:xfrm>
          <a:prstGeom prst="ellipse">
            <a:avLst/>
          </a:prstGeom>
          <a:solidFill>
            <a:schemeClr val="tx1"/>
          </a:solidFill>
        </p:spPr>
        <p:txBody>
          <a:bodyPr anchor="ctr" anchorCtr="0"/>
          <a:lstStyle>
            <a:lvl1pPr algn="ctr">
              <a:defRPr sz="1400" b="1">
                <a:solidFill>
                  <a:schemeClr val="bg1"/>
                </a:solidFill>
              </a:defRPr>
            </a:lvl1pPr>
            <a:lvl2pPr>
              <a:defRPr sz="2400" b="1">
                <a:solidFill>
                  <a:schemeClr val="bg1"/>
                </a:solidFill>
              </a:defRPr>
            </a:lvl2pPr>
            <a:lvl3pPr>
              <a:defRPr sz="2400" b="1">
                <a:solidFill>
                  <a:schemeClr val="bg1"/>
                </a:solidFill>
              </a:defRPr>
            </a:lvl3pPr>
            <a:lvl4pPr>
              <a:defRPr sz="2400" b="1">
                <a:solidFill>
                  <a:schemeClr val="bg1"/>
                </a:solidFill>
              </a:defRPr>
            </a:lvl4pPr>
            <a:lvl5pPr>
              <a:defRPr sz="2400" b="1">
                <a:solidFill>
                  <a:schemeClr val="bg1"/>
                </a:solidFill>
              </a:defRPr>
            </a:lvl5pPr>
          </a:lstStyle>
          <a:p>
            <a:pPr lvl="0"/>
            <a:r>
              <a:rPr lang="fr-FR" dirty="0"/>
              <a:t>2023</a:t>
            </a:r>
          </a:p>
        </p:txBody>
      </p:sp>
      <p:sp>
        <p:nvSpPr>
          <p:cNvPr id="48" name="Espace réservé du texte 35">
            <a:extLst>
              <a:ext uri="{FF2B5EF4-FFF2-40B4-BE49-F238E27FC236}">
                <a16:creationId xmlns:a16="http://schemas.microsoft.com/office/drawing/2014/main" id="{3B403BB9-D012-74E4-947F-B874EDFF38A8}"/>
              </a:ext>
            </a:extLst>
          </p:cNvPr>
          <p:cNvSpPr>
            <a:spLocks noGrp="1"/>
          </p:cNvSpPr>
          <p:nvPr>
            <p:ph type="body" sz="quarter" idx="15" hasCustomPrompt="1"/>
          </p:nvPr>
        </p:nvSpPr>
        <p:spPr>
          <a:xfrm>
            <a:off x="2494683" y="4808102"/>
            <a:ext cx="865930" cy="855036"/>
          </a:xfrm>
          <a:prstGeom prst="ellipse">
            <a:avLst/>
          </a:prstGeom>
          <a:solidFill>
            <a:schemeClr val="tx1"/>
          </a:solidFill>
        </p:spPr>
        <p:txBody>
          <a:bodyPr anchor="ctr" anchorCtr="0"/>
          <a:lstStyle>
            <a:lvl1pPr algn="ctr">
              <a:defRPr sz="1400" b="1">
                <a:solidFill>
                  <a:schemeClr val="bg1"/>
                </a:solidFill>
              </a:defRPr>
            </a:lvl1pPr>
            <a:lvl2pPr>
              <a:defRPr sz="2400" b="1">
                <a:solidFill>
                  <a:schemeClr val="bg1"/>
                </a:solidFill>
              </a:defRPr>
            </a:lvl2pPr>
            <a:lvl3pPr>
              <a:defRPr sz="2400" b="1">
                <a:solidFill>
                  <a:schemeClr val="bg1"/>
                </a:solidFill>
              </a:defRPr>
            </a:lvl3pPr>
            <a:lvl4pPr>
              <a:defRPr sz="2400" b="1">
                <a:solidFill>
                  <a:schemeClr val="bg1"/>
                </a:solidFill>
              </a:defRPr>
            </a:lvl4pPr>
            <a:lvl5pPr>
              <a:defRPr sz="2400" b="1">
                <a:solidFill>
                  <a:schemeClr val="bg1"/>
                </a:solidFill>
              </a:defRPr>
            </a:lvl5pPr>
          </a:lstStyle>
          <a:p>
            <a:pPr lvl="0"/>
            <a:r>
              <a:rPr lang="fr-FR" dirty="0"/>
              <a:t>2020</a:t>
            </a:r>
          </a:p>
        </p:txBody>
      </p:sp>
      <p:sp>
        <p:nvSpPr>
          <p:cNvPr id="49" name="Espace réservé du texte 35">
            <a:extLst>
              <a:ext uri="{FF2B5EF4-FFF2-40B4-BE49-F238E27FC236}">
                <a16:creationId xmlns:a16="http://schemas.microsoft.com/office/drawing/2014/main" id="{9D3AF255-7D17-D942-8BB9-408B02D84384}"/>
              </a:ext>
            </a:extLst>
          </p:cNvPr>
          <p:cNvSpPr>
            <a:spLocks noGrp="1"/>
          </p:cNvSpPr>
          <p:nvPr>
            <p:ph type="body" sz="quarter" idx="16" hasCustomPrompt="1"/>
          </p:nvPr>
        </p:nvSpPr>
        <p:spPr>
          <a:xfrm>
            <a:off x="6220745" y="4826916"/>
            <a:ext cx="865930" cy="855036"/>
          </a:xfrm>
          <a:prstGeom prst="ellipse">
            <a:avLst/>
          </a:prstGeom>
          <a:solidFill>
            <a:schemeClr val="tx1"/>
          </a:solidFill>
        </p:spPr>
        <p:txBody>
          <a:bodyPr anchor="ctr" anchorCtr="0"/>
          <a:lstStyle>
            <a:lvl1pPr algn="ctr">
              <a:defRPr sz="1400" b="1">
                <a:solidFill>
                  <a:schemeClr val="bg1"/>
                </a:solidFill>
              </a:defRPr>
            </a:lvl1pPr>
            <a:lvl2pPr>
              <a:defRPr sz="2400" b="1">
                <a:solidFill>
                  <a:schemeClr val="bg1"/>
                </a:solidFill>
              </a:defRPr>
            </a:lvl2pPr>
            <a:lvl3pPr>
              <a:defRPr sz="2400" b="1">
                <a:solidFill>
                  <a:schemeClr val="bg1"/>
                </a:solidFill>
              </a:defRPr>
            </a:lvl3pPr>
            <a:lvl4pPr>
              <a:defRPr sz="2400" b="1">
                <a:solidFill>
                  <a:schemeClr val="bg1"/>
                </a:solidFill>
              </a:defRPr>
            </a:lvl4pPr>
            <a:lvl5pPr>
              <a:defRPr sz="2400" b="1">
                <a:solidFill>
                  <a:schemeClr val="bg1"/>
                </a:solidFill>
              </a:defRPr>
            </a:lvl5pPr>
          </a:lstStyle>
          <a:p>
            <a:pPr lvl="0"/>
            <a:r>
              <a:rPr lang="fr-FR" dirty="0"/>
              <a:t>2022</a:t>
            </a:r>
          </a:p>
        </p:txBody>
      </p:sp>
      <p:sp>
        <p:nvSpPr>
          <p:cNvPr id="50" name="Espace réservé du texte 42">
            <a:extLst>
              <a:ext uri="{FF2B5EF4-FFF2-40B4-BE49-F238E27FC236}">
                <a16:creationId xmlns:a16="http://schemas.microsoft.com/office/drawing/2014/main" id="{AF66D780-786F-A2DC-7C3A-F737B83F6900}"/>
              </a:ext>
            </a:extLst>
          </p:cNvPr>
          <p:cNvSpPr>
            <a:spLocks noGrp="1"/>
          </p:cNvSpPr>
          <p:nvPr>
            <p:ph type="body" sz="quarter" idx="17" hasCustomPrompt="1"/>
          </p:nvPr>
        </p:nvSpPr>
        <p:spPr>
          <a:xfrm>
            <a:off x="1867237" y="1711610"/>
            <a:ext cx="2174378" cy="548769"/>
          </a:xfrm>
          <a:prstGeom prst="rect">
            <a:avLst/>
          </a:prstGeom>
        </p:spPr>
        <p:txBody>
          <a:bodyPr/>
          <a:lstStyle>
            <a:lvl1pPr algn="l">
              <a:defRPr sz="1400" b="1">
                <a:solidFill>
                  <a:schemeClr val="tx1"/>
                </a:solidFill>
              </a:defRPr>
            </a:lvl1pPr>
            <a:lvl2pPr algn="ctr">
              <a:defRPr sz="1400" b="1">
                <a:solidFill>
                  <a:schemeClr val="accent1"/>
                </a:solidFill>
              </a:defRPr>
            </a:lvl2pPr>
            <a:lvl3pPr algn="ctr">
              <a:defRPr sz="1400" b="1">
                <a:solidFill>
                  <a:schemeClr val="accent1"/>
                </a:solidFill>
              </a:defRPr>
            </a:lvl3pPr>
            <a:lvl4pPr algn="ctr">
              <a:defRPr sz="1400" b="1">
                <a:solidFill>
                  <a:schemeClr val="accent1"/>
                </a:solidFill>
              </a:defRPr>
            </a:lvl4pPr>
            <a:lvl5pPr algn="ctr">
              <a:defRPr sz="1400" b="1">
                <a:solidFill>
                  <a:schemeClr val="accent1"/>
                </a:solidFill>
              </a:defRPr>
            </a:lvl5pPr>
          </a:lstStyle>
          <a:p>
            <a:pPr lvl="0"/>
            <a:r>
              <a:rPr lang="fr-FR" dirty="0"/>
              <a:t>Titre</a:t>
            </a:r>
          </a:p>
          <a:p>
            <a:pPr lvl="0"/>
            <a:endParaRPr lang="fr-FR" dirty="0"/>
          </a:p>
        </p:txBody>
      </p:sp>
      <p:sp>
        <p:nvSpPr>
          <p:cNvPr id="51" name="Espace réservé du texte 44">
            <a:extLst>
              <a:ext uri="{FF2B5EF4-FFF2-40B4-BE49-F238E27FC236}">
                <a16:creationId xmlns:a16="http://schemas.microsoft.com/office/drawing/2014/main" id="{3B867EF6-C8AF-4082-DA93-97869A9B4C56}"/>
              </a:ext>
            </a:extLst>
          </p:cNvPr>
          <p:cNvSpPr>
            <a:spLocks noGrp="1"/>
          </p:cNvSpPr>
          <p:nvPr>
            <p:ph type="body" sz="quarter" idx="18" hasCustomPrompt="1"/>
          </p:nvPr>
        </p:nvSpPr>
        <p:spPr>
          <a:xfrm>
            <a:off x="1874961" y="2276872"/>
            <a:ext cx="2174378" cy="1105556"/>
          </a:xfrm>
          <a:prstGeom prst="rect">
            <a:avLst/>
          </a:prstGeom>
        </p:spPr>
        <p:txBody>
          <a:bodyPr/>
          <a:lstStyle>
            <a:lvl1pPr algn="l">
              <a:defRPr sz="1100" b="0">
                <a:solidFill>
                  <a:schemeClr val="bg1"/>
                </a:solidFill>
              </a:defRPr>
            </a:lvl1pPr>
            <a:lvl2pPr algn="ctr">
              <a:defRPr sz="1100" b="0">
                <a:solidFill>
                  <a:schemeClr val="bg1"/>
                </a:solidFill>
              </a:defRPr>
            </a:lvl2pPr>
            <a:lvl3pPr algn="ctr">
              <a:defRPr sz="1100" b="0">
                <a:solidFill>
                  <a:schemeClr val="bg1"/>
                </a:solidFill>
              </a:defRPr>
            </a:lvl3pPr>
            <a:lvl4pPr algn="ctr">
              <a:defRPr sz="1100" b="0">
                <a:solidFill>
                  <a:schemeClr val="bg1"/>
                </a:solidFill>
              </a:defRPr>
            </a:lvl4pPr>
            <a:lvl5pPr algn="ctr">
              <a:defRPr sz="1100" b="0">
                <a:solidFill>
                  <a:schemeClr val="bg1"/>
                </a:solidFill>
              </a:defRPr>
            </a:lvl5pPr>
          </a:lstStyle>
          <a:p>
            <a:pPr lvl="0"/>
            <a:r>
              <a:rPr lang="fr-FR" dirty="0"/>
              <a:t>Description détaillée</a:t>
            </a:r>
          </a:p>
        </p:txBody>
      </p:sp>
      <p:sp>
        <p:nvSpPr>
          <p:cNvPr id="52" name="Espace réservé du texte 42">
            <a:extLst>
              <a:ext uri="{FF2B5EF4-FFF2-40B4-BE49-F238E27FC236}">
                <a16:creationId xmlns:a16="http://schemas.microsoft.com/office/drawing/2014/main" id="{1E763C34-91C7-2687-2D57-F9C717B54845}"/>
              </a:ext>
            </a:extLst>
          </p:cNvPr>
          <p:cNvSpPr>
            <a:spLocks noGrp="1"/>
          </p:cNvSpPr>
          <p:nvPr>
            <p:ph type="body" sz="quarter" idx="19" hasCustomPrompt="1"/>
          </p:nvPr>
        </p:nvSpPr>
        <p:spPr>
          <a:xfrm>
            <a:off x="5577151" y="1711610"/>
            <a:ext cx="2174378" cy="548769"/>
          </a:xfrm>
          <a:prstGeom prst="rect">
            <a:avLst/>
          </a:prstGeom>
        </p:spPr>
        <p:txBody>
          <a:bodyPr/>
          <a:lstStyle>
            <a:lvl1pPr algn="l">
              <a:defRPr sz="1400" b="1">
                <a:solidFill>
                  <a:schemeClr val="tx1"/>
                </a:solidFill>
              </a:defRPr>
            </a:lvl1pPr>
            <a:lvl2pPr algn="ctr">
              <a:defRPr sz="1400" b="1">
                <a:solidFill>
                  <a:schemeClr val="accent1"/>
                </a:solidFill>
              </a:defRPr>
            </a:lvl2pPr>
            <a:lvl3pPr algn="ctr">
              <a:defRPr sz="1400" b="1">
                <a:solidFill>
                  <a:schemeClr val="accent1"/>
                </a:solidFill>
              </a:defRPr>
            </a:lvl3pPr>
            <a:lvl4pPr algn="ctr">
              <a:defRPr sz="1400" b="1">
                <a:solidFill>
                  <a:schemeClr val="accent1"/>
                </a:solidFill>
              </a:defRPr>
            </a:lvl4pPr>
            <a:lvl5pPr algn="ctr">
              <a:defRPr sz="1400" b="1">
                <a:solidFill>
                  <a:schemeClr val="accent1"/>
                </a:solidFill>
              </a:defRPr>
            </a:lvl5pPr>
          </a:lstStyle>
          <a:p>
            <a:pPr lvl="0"/>
            <a:r>
              <a:rPr lang="fr-FR" dirty="0"/>
              <a:t>Titre</a:t>
            </a:r>
          </a:p>
          <a:p>
            <a:pPr lvl="0"/>
            <a:endParaRPr lang="fr-FR" dirty="0"/>
          </a:p>
        </p:txBody>
      </p:sp>
      <p:sp>
        <p:nvSpPr>
          <p:cNvPr id="53" name="Espace réservé du texte 44">
            <a:extLst>
              <a:ext uri="{FF2B5EF4-FFF2-40B4-BE49-F238E27FC236}">
                <a16:creationId xmlns:a16="http://schemas.microsoft.com/office/drawing/2014/main" id="{D6DCF385-1EA5-1C6A-C501-4F9C07B1DD2C}"/>
              </a:ext>
            </a:extLst>
          </p:cNvPr>
          <p:cNvSpPr>
            <a:spLocks noGrp="1"/>
          </p:cNvSpPr>
          <p:nvPr>
            <p:ph type="body" sz="quarter" idx="20" hasCustomPrompt="1"/>
          </p:nvPr>
        </p:nvSpPr>
        <p:spPr>
          <a:xfrm>
            <a:off x="5584875" y="2276872"/>
            <a:ext cx="2174378" cy="1105556"/>
          </a:xfrm>
          <a:prstGeom prst="rect">
            <a:avLst/>
          </a:prstGeom>
        </p:spPr>
        <p:txBody>
          <a:bodyPr/>
          <a:lstStyle>
            <a:lvl1pPr algn="l">
              <a:defRPr sz="1100" b="0">
                <a:solidFill>
                  <a:schemeClr val="bg1"/>
                </a:solidFill>
              </a:defRPr>
            </a:lvl1pPr>
            <a:lvl2pPr algn="ctr">
              <a:defRPr sz="1100" b="0">
                <a:solidFill>
                  <a:schemeClr val="bg1"/>
                </a:solidFill>
              </a:defRPr>
            </a:lvl2pPr>
            <a:lvl3pPr algn="ctr">
              <a:defRPr sz="1100" b="0">
                <a:solidFill>
                  <a:schemeClr val="bg1"/>
                </a:solidFill>
              </a:defRPr>
            </a:lvl3pPr>
            <a:lvl4pPr algn="ctr">
              <a:defRPr sz="1100" b="0">
                <a:solidFill>
                  <a:schemeClr val="bg1"/>
                </a:solidFill>
              </a:defRPr>
            </a:lvl4pPr>
            <a:lvl5pPr algn="ctr">
              <a:defRPr sz="1100" b="0">
                <a:solidFill>
                  <a:schemeClr val="bg1"/>
                </a:solidFill>
              </a:defRPr>
            </a:lvl5pPr>
          </a:lstStyle>
          <a:p>
            <a:pPr lvl="0"/>
            <a:r>
              <a:rPr lang="fr-FR" dirty="0"/>
              <a:t>Description détaillée</a:t>
            </a:r>
          </a:p>
        </p:txBody>
      </p:sp>
      <p:sp>
        <p:nvSpPr>
          <p:cNvPr id="54" name="Espace réservé du texte 42">
            <a:extLst>
              <a:ext uri="{FF2B5EF4-FFF2-40B4-BE49-F238E27FC236}">
                <a16:creationId xmlns:a16="http://schemas.microsoft.com/office/drawing/2014/main" id="{76C7DFA3-080E-2DAF-3838-957B78228F0C}"/>
              </a:ext>
            </a:extLst>
          </p:cNvPr>
          <p:cNvSpPr>
            <a:spLocks noGrp="1"/>
          </p:cNvSpPr>
          <p:nvPr>
            <p:ph type="body" sz="quarter" idx="21" hasCustomPrompt="1"/>
          </p:nvPr>
        </p:nvSpPr>
        <p:spPr>
          <a:xfrm>
            <a:off x="9287065" y="1711610"/>
            <a:ext cx="2174378" cy="548769"/>
          </a:xfrm>
          <a:prstGeom prst="rect">
            <a:avLst/>
          </a:prstGeom>
        </p:spPr>
        <p:txBody>
          <a:bodyPr/>
          <a:lstStyle>
            <a:lvl1pPr algn="l">
              <a:defRPr sz="1400" b="1">
                <a:solidFill>
                  <a:schemeClr val="tx1"/>
                </a:solidFill>
              </a:defRPr>
            </a:lvl1pPr>
            <a:lvl2pPr algn="ctr">
              <a:defRPr sz="1400" b="1">
                <a:solidFill>
                  <a:schemeClr val="accent1"/>
                </a:solidFill>
              </a:defRPr>
            </a:lvl2pPr>
            <a:lvl3pPr algn="ctr">
              <a:defRPr sz="1400" b="1">
                <a:solidFill>
                  <a:schemeClr val="accent1"/>
                </a:solidFill>
              </a:defRPr>
            </a:lvl3pPr>
            <a:lvl4pPr algn="ctr">
              <a:defRPr sz="1400" b="1">
                <a:solidFill>
                  <a:schemeClr val="accent1"/>
                </a:solidFill>
              </a:defRPr>
            </a:lvl4pPr>
            <a:lvl5pPr algn="ctr">
              <a:defRPr sz="1400" b="1">
                <a:solidFill>
                  <a:schemeClr val="accent1"/>
                </a:solidFill>
              </a:defRPr>
            </a:lvl5pPr>
          </a:lstStyle>
          <a:p>
            <a:pPr lvl="0"/>
            <a:r>
              <a:rPr lang="fr-FR" dirty="0"/>
              <a:t>Titre</a:t>
            </a:r>
          </a:p>
          <a:p>
            <a:pPr lvl="0"/>
            <a:endParaRPr lang="fr-FR" dirty="0"/>
          </a:p>
        </p:txBody>
      </p:sp>
      <p:sp>
        <p:nvSpPr>
          <p:cNvPr id="55" name="Espace réservé du texte 44">
            <a:extLst>
              <a:ext uri="{FF2B5EF4-FFF2-40B4-BE49-F238E27FC236}">
                <a16:creationId xmlns:a16="http://schemas.microsoft.com/office/drawing/2014/main" id="{5216A901-785E-469F-B424-701BE8B41A44}"/>
              </a:ext>
            </a:extLst>
          </p:cNvPr>
          <p:cNvSpPr>
            <a:spLocks noGrp="1"/>
          </p:cNvSpPr>
          <p:nvPr>
            <p:ph type="body" sz="quarter" idx="22" hasCustomPrompt="1"/>
          </p:nvPr>
        </p:nvSpPr>
        <p:spPr>
          <a:xfrm>
            <a:off x="9294789" y="2276872"/>
            <a:ext cx="2174378" cy="1105556"/>
          </a:xfrm>
          <a:prstGeom prst="rect">
            <a:avLst/>
          </a:prstGeom>
        </p:spPr>
        <p:txBody>
          <a:bodyPr/>
          <a:lstStyle>
            <a:lvl1pPr algn="l">
              <a:defRPr sz="1100" b="0">
                <a:solidFill>
                  <a:schemeClr val="bg1"/>
                </a:solidFill>
              </a:defRPr>
            </a:lvl1pPr>
            <a:lvl2pPr algn="ctr">
              <a:defRPr sz="1100" b="0">
                <a:solidFill>
                  <a:schemeClr val="bg1"/>
                </a:solidFill>
              </a:defRPr>
            </a:lvl2pPr>
            <a:lvl3pPr algn="ctr">
              <a:defRPr sz="1100" b="0">
                <a:solidFill>
                  <a:schemeClr val="bg1"/>
                </a:solidFill>
              </a:defRPr>
            </a:lvl3pPr>
            <a:lvl4pPr algn="ctr">
              <a:defRPr sz="1100" b="0">
                <a:solidFill>
                  <a:schemeClr val="bg1"/>
                </a:solidFill>
              </a:defRPr>
            </a:lvl4pPr>
            <a:lvl5pPr algn="ctr">
              <a:defRPr sz="1100" b="0">
                <a:solidFill>
                  <a:schemeClr val="bg1"/>
                </a:solidFill>
              </a:defRPr>
            </a:lvl5pPr>
          </a:lstStyle>
          <a:p>
            <a:pPr lvl="0"/>
            <a:r>
              <a:rPr lang="fr-FR" dirty="0"/>
              <a:t>Description détaillée</a:t>
            </a:r>
          </a:p>
        </p:txBody>
      </p:sp>
      <p:sp>
        <p:nvSpPr>
          <p:cNvPr id="56" name="Espace réservé du texte 42">
            <a:extLst>
              <a:ext uri="{FF2B5EF4-FFF2-40B4-BE49-F238E27FC236}">
                <a16:creationId xmlns:a16="http://schemas.microsoft.com/office/drawing/2014/main" id="{CEA705ED-D12A-232A-C4D9-F21A51B12047}"/>
              </a:ext>
            </a:extLst>
          </p:cNvPr>
          <p:cNvSpPr>
            <a:spLocks noGrp="1"/>
          </p:cNvSpPr>
          <p:nvPr>
            <p:ph type="body" sz="quarter" idx="23" hasCustomPrompt="1"/>
          </p:nvPr>
        </p:nvSpPr>
        <p:spPr>
          <a:xfrm>
            <a:off x="3557024" y="3993467"/>
            <a:ext cx="2174378" cy="548769"/>
          </a:xfrm>
          <a:prstGeom prst="rect">
            <a:avLst/>
          </a:prstGeom>
        </p:spPr>
        <p:txBody>
          <a:bodyPr/>
          <a:lstStyle>
            <a:lvl1pPr algn="l">
              <a:defRPr sz="1400" b="1">
                <a:solidFill>
                  <a:schemeClr val="tx1"/>
                </a:solidFill>
              </a:defRPr>
            </a:lvl1pPr>
            <a:lvl2pPr algn="ctr">
              <a:defRPr sz="1400" b="1">
                <a:solidFill>
                  <a:schemeClr val="accent1"/>
                </a:solidFill>
              </a:defRPr>
            </a:lvl2pPr>
            <a:lvl3pPr algn="ctr">
              <a:defRPr sz="1400" b="1">
                <a:solidFill>
                  <a:schemeClr val="accent1"/>
                </a:solidFill>
              </a:defRPr>
            </a:lvl3pPr>
            <a:lvl4pPr algn="ctr">
              <a:defRPr sz="1400" b="1">
                <a:solidFill>
                  <a:schemeClr val="accent1"/>
                </a:solidFill>
              </a:defRPr>
            </a:lvl4pPr>
            <a:lvl5pPr algn="ctr">
              <a:defRPr sz="1400" b="1">
                <a:solidFill>
                  <a:schemeClr val="accent1"/>
                </a:solidFill>
              </a:defRPr>
            </a:lvl5pPr>
          </a:lstStyle>
          <a:p>
            <a:pPr lvl="0"/>
            <a:r>
              <a:rPr lang="fr-FR" dirty="0"/>
              <a:t>Titre</a:t>
            </a:r>
          </a:p>
          <a:p>
            <a:pPr lvl="0"/>
            <a:endParaRPr lang="fr-FR" dirty="0"/>
          </a:p>
        </p:txBody>
      </p:sp>
      <p:sp>
        <p:nvSpPr>
          <p:cNvPr id="57" name="Espace réservé du texte 44">
            <a:extLst>
              <a:ext uri="{FF2B5EF4-FFF2-40B4-BE49-F238E27FC236}">
                <a16:creationId xmlns:a16="http://schemas.microsoft.com/office/drawing/2014/main" id="{0815DC97-5E95-E796-155C-BDC42B0D73D6}"/>
              </a:ext>
            </a:extLst>
          </p:cNvPr>
          <p:cNvSpPr>
            <a:spLocks noGrp="1"/>
          </p:cNvSpPr>
          <p:nvPr>
            <p:ph type="body" sz="quarter" idx="24" hasCustomPrompt="1"/>
          </p:nvPr>
        </p:nvSpPr>
        <p:spPr>
          <a:xfrm>
            <a:off x="3564748" y="4558729"/>
            <a:ext cx="2174378" cy="1105556"/>
          </a:xfrm>
          <a:prstGeom prst="rect">
            <a:avLst/>
          </a:prstGeom>
        </p:spPr>
        <p:txBody>
          <a:bodyPr/>
          <a:lstStyle>
            <a:lvl1pPr algn="l">
              <a:defRPr sz="1100" b="0">
                <a:solidFill>
                  <a:schemeClr val="bg1"/>
                </a:solidFill>
              </a:defRPr>
            </a:lvl1pPr>
            <a:lvl2pPr algn="ctr">
              <a:defRPr sz="1100" b="0">
                <a:solidFill>
                  <a:schemeClr val="bg1"/>
                </a:solidFill>
              </a:defRPr>
            </a:lvl2pPr>
            <a:lvl3pPr algn="ctr">
              <a:defRPr sz="1100" b="0">
                <a:solidFill>
                  <a:schemeClr val="bg1"/>
                </a:solidFill>
              </a:defRPr>
            </a:lvl3pPr>
            <a:lvl4pPr algn="ctr">
              <a:defRPr sz="1100" b="0">
                <a:solidFill>
                  <a:schemeClr val="bg1"/>
                </a:solidFill>
              </a:defRPr>
            </a:lvl4pPr>
            <a:lvl5pPr algn="ctr">
              <a:defRPr sz="1100" b="0">
                <a:solidFill>
                  <a:schemeClr val="bg1"/>
                </a:solidFill>
              </a:defRPr>
            </a:lvl5pPr>
          </a:lstStyle>
          <a:p>
            <a:pPr lvl="0"/>
            <a:r>
              <a:rPr lang="fr-FR" dirty="0"/>
              <a:t>Description détaillée</a:t>
            </a:r>
          </a:p>
        </p:txBody>
      </p:sp>
      <p:sp>
        <p:nvSpPr>
          <p:cNvPr id="58" name="Espace réservé du texte 42">
            <a:extLst>
              <a:ext uri="{FF2B5EF4-FFF2-40B4-BE49-F238E27FC236}">
                <a16:creationId xmlns:a16="http://schemas.microsoft.com/office/drawing/2014/main" id="{1B08C7C1-2523-3B06-7BA6-ECB3BA3EDEBB}"/>
              </a:ext>
            </a:extLst>
          </p:cNvPr>
          <p:cNvSpPr>
            <a:spLocks noGrp="1"/>
          </p:cNvSpPr>
          <p:nvPr>
            <p:ph type="body" sz="quarter" idx="25" hasCustomPrompt="1"/>
          </p:nvPr>
        </p:nvSpPr>
        <p:spPr>
          <a:xfrm>
            <a:off x="7303290" y="3968104"/>
            <a:ext cx="2174378" cy="548769"/>
          </a:xfrm>
          <a:prstGeom prst="rect">
            <a:avLst/>
          </a:prstGeom>
        </p:spPr>
        <p:txBody>
          <a:bodyPr/>
          <a:lstStyle>
            <a:lvl1pPr algn="l">
              <a:defRPr sz="1400" b="1">
                <a:solidFill>
                  <a:schemeClr val="tx1"/>
                </a:solidFill>
              </a:defRPr>
            </a:lvl1pPr>
            <a:lvl2pPr algn="ctr">
              <a:defRPr sz="1400" b="1">
                <a:solidFill>
                  <a:schemeClr val="accent1"/>
                </a:solidFill>
              </a:defRPr>
            </a:lvl2pPr>
            <a:lvl3pPr algn="ctr">
              <a:defRPr sz="1400" b="1">
                <a:solidFill>
                  <a:schemeClr val="accent1"/>
                </a:solidFill>
              </a:defRPr>
            </a:lvl3pPr>
            <a:lvl4pPr algn="ctr">
              <a:defRPr sz="1400" b="1">
                <a:solidFill>
                  <a:schemeClr val="accent1"/>
                </a:solidFill>
              </a:defRPr>
            </a:lvl4pPr>
            <a:lvl5pPr algn="ctr">
              <a:defRPr sz="1400" b="1">
                <a:solidFill>
                  <a:schemeClr val="accent1"/>
                </a:solidFill>
              </a:defRPr>
            </a:lvl5pPr>
          </a:lstStyle>
          <a:p>
            <a:pPr lvl="0"/>
            <a:r>
              <a:rPr lang="fr-FR" dirty="0"/>
              <a:t>Titre</a:t>
            </a:r>
          </a:p>
          <a:p>
            <a:pPr lvl="0"/>
            <a:endParaRPr lang="fr-FR" dirty="0"/>
          </a:p>
        </p:txBody>
      </p:sp>
      <p:sp>
        <p:nvSpPr>
          <p:cNvPr id="59" name="Espace réservé du texte 44">
            <a:extLst>
              <a:ext uri="{FF2B5EF4-FFF2-40B4-BE49-F238E27FC236}">
                <a16:creationId xmlns:a16="http://schemas.microsoft.com/office/drawing/2014/main" id="{906539BF-A6C1-0B88-C2E5-AF0065F1CF82}"/>
              </a:ext>
            </a:extLst>
          </p:cNvPr>
          <p:cNvSpPr>
            <a:spLocks noGrp="1"/>
          </p:cNvSpPr>
          <p:nvPr>
            <p:ph type="body" sz="quarter" idx="26" hasCustomPrompt="1"/>
          </p:nvPr>
        </p:nvSpPr>
        <p:spPr>
          <a:xfrm>
            <a:off x="7311014" y="4533366"/>
            <a:ext cx="2174378" cy="1105556"/>
          </a:xfrm>
          <a:prstGeom prst="rect">
            <a:avLst/>
          </a:prstGeom>
        </p:spPr>
        <p:txBody>
          <a:bodyPr/>
          <a:lstStyle>
            <a:lvl1pPr algn="l">
              <a:defRPr sz="1100" b="0">
                <a:solidFill>
                  <a:schemeClr val="bg1"/>
                </a:solidFill>
              </a:defRPr>
            </a:lvl1pPr>
            <a:lvl2pPr algn="ctr">
              <a:defRPr sz="1100" b="0">
                <a:solidFill>
                  <a:schemeClr val="bg1"/>
                </a:solidFill>
              </a:defRPr>
            </a:lvl2pPr>
            <a:lvl3pPr algn="ctr">
              <a:defRPr sz="1100" b="0">
                <a:solidFill>
                  <a:schemeClr val="bg1"/>
                </a:solidFill>
              </a:defRPr>
            </a:lvl3pPr>
            <a:lvl4pPr algn="ctr">
              <a:defRPr sz="1100" b="0">
                <a:solidFill>
                  <a:schemeClr val="bg1"/>
                </a:solidFill>
              </a:defRPr>
            </a:lvl4pPr>
            <a:lvl5pPr algn="ctr">
              <a:defRPr sz="1100" b="0">
                <a:solidFill>
                  <a:schemeClr val="bg1"/>
                </a:solidFill>
              </a:defRPr>
            </a:lvl5pPr>
          </a:lstStyle>
          <a:p>
            <a:pPr lvl="0"/>
            <a:r>
              <a:rPr lang="fr-FR" dirty="0"/>
              <a:t>Description détaillée</a:t>
            </a:r>
          </a:p>
        </p:txBody>
      </p:sp>
      <p:sp>
        <p:nvSpPr>
          <p:cNvPr id="61" name="Espace réservé du texte 60">
            <a:extLst>
              <a:ext uri="{FF2B5EF4-FFF2-40B4-BE49-F238E27FC236}">
                <a16:creationId xmlns:a16="http://schemas.microsoft.com/office/drawing/2014/main" id="{E2CA7AFA-893D-875C-6FC5-5FB39AC1410D}"/>
              </a:ext>
            </a:extLst>
          </p:cNvPr>
          <p:cNvSpPr>
            <a:spLocks noGrp="1"/>
          </p:cNvSpPr>
          <p:nvPr>
            <p:ph type="body" sz="quarter" idx="27" hasCustomPrompt="1"/>
          </p:nvPr>
        </p:nvSpPr>
        <p:spPr>
          <a:xfrm>
            <a:off x="3047652" y="342575"/>
            <a:ext cx="6081713" cy="1120624"/>
          </a:xfrm>
          <a:prstGeom prst="rect">
            <a:avLst/>
          </a:prstGeom>
        </p:spPr>
        <p:txBody>
          <a:bodyPr/>
          <a:lstStyle>
            <a:lvl1pPr algn="ctr">
              <a:defRPr sz="3200" b="1">
                <a:solidFill>
                  <a:schemeClr val="bg1"/>
                </a:solidFill>
              </a:defRPr>
            </a:lvl1pPr>
            <a:lvl2pPr algn="ctr">
              <a:defRPr sz="3200" b="1">
                <a:solidFill>
                  <a:schemeClr val="bg1"/>
                </a:solidFill>
              </a:defRPr>
            </a:lvl2pPr>
            <a:lvl3pPr algn="ctr">
              <a:defRPr sz="3200" b="1">
                <a:solidFill>
                  <a:schemeClr val="bg1"/>
                </a:solidFill>
              </a:defRPr>
            </a:lvl3pPr>
            <a:lvl4pPr algn="ctr">
              <a:defRPr sz="3200" b="1">
                <a:solidFill>
                  <a:schemeClr val="bg1"/>
                </a:solidFill>
              </a:defRPr>
            </a:lvl4pPr>
            <a:lvl5pPr algn="ctr">
              <a:defRPr sz="3200" b="1">
                <a:solidFill>
                  <a:schemeClr val="bg1"/>
                </a:solidFill>
              </a:defRPr>
            </a:lvl5pPr>
          </a:lstStyle>
          <a:p>
            <a:pPr lvl="0"/>
            <a:r>
              <a:rPr lang="fr-FR" dirty="0"/>
              <a:t>Titre slide (timeline)</a:t>
            </a:r>
          </a:p>
          <a:p>
            <a:pPr lvl="0"/>
            <a:endParaRPr lang="fr-FR" dirty="0"/>
          </a:p>
        </p:txBody>
      </p:sp>
    </p:spTree>
    <p:extLst>
      <p:ext uri="{BB962C8B-B14F-4D97-AF65-F5344CB8AC3E}">
        <p14:creationId xmlns:p14="http://schemas.microsoft.com/office/powerpoint/2010/main" val="292146634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Etapes projet">
    <p:spTree>
      <p:nvGrpSpPr>
        <p:cNvPr id="1" name=""/>
        <p:cNvGrpSpPr/>
        <p:nvPr/>
      </p:nvGrpSpPr>
      <p:grpSpPr>
        <a:xfrm>
          <a:off x="0" y="0"/>
          <a:ext cx="0" cy="0"/>
          <a:chOff x="0" y="0"/>
          <a:chExt cx="0" cy="0"/>
        </a:xfrm>
      </p:grpSpPr>
      <p:sp>
        <p:nvSpPr>
          <p:cNvPr id="3" name="Espace réservé du pied de page 2">
            <a:extLst>
              <a:ext uri="{FF2B5EF4-FFF2-40B4-BE49-F238E27FC236}">
                <a16:creationId xmlns:a16="http://schemas.microsoft.com/office/drawing/2014/main" id="{0B372BDB-ADF7-BAE8-E9ED-52020642FE84}"/>
              </a:ext>
            </a:extLst>
          </p:cNvPr>
          <p:cNvSpPr>
            <a:spLocks noGrp="1"/>
          </p:cNvSpPr>
          <p:nvPr>
            <p:ph type="ftr" sz="quarter" idx="10"/>
          </p:nvPr>
        </p:nvSpPr>
        <p:spPr/>
        <p:txBody>
          <a:bodyPr/>
          <a:lstStyle/>
          <a:p>
            <a:r>
              <a:rPr lang="fr-FR" dirty="0"/>
              <a:t>Niveau de confidentialité  |  JJ/MM/AAAA  |  Présentateur</a:t>
            </a:r>
          </a:p>
        </p:txBody>
      </p:sp>
      <p:sp>
        <p:nvSpPr>
          <p:cNvPr id="4" name="Espace réservé du numéro de diapositive 3">
            <a:extLst>
              <a:ext uri="{FF2B5EF4-FFF2-40B4-BE49-F238E27FC236}">
                <a16:creationId xmlns:a16="http://schemas.microsoft.com/office/drawing/2014/main" id="{8E0C3D4D-E52D-5E89-8FDB-729997BD86B4}"/>
              </a:ext>
            </a:extLst>
          </p:cNvPr>
          <p:cNvSpPr>
            <a:spLocks noGrp="1"/>
          </p:cNvSpPr>
          <p:nvPr>
            <p:ph type="sldNum" sz="quarter" idx="11"/>
          </p:nvPr>
        </p:nvSpPr>
        <p:spPr/>
        <p:txBody>
          <a:bodyPr/>
          <a:lstStyle/>
          <a:p>
            <a:fld id="{72F7D735-2684-4015-BC38-8C62B24B466E}" type="slidenum">
              <a:rPr lang="fr-FR" smtClean="0"/>
              <a:pPr/>
              <a:t>‹#›</a:t>
            </a:fld>
            <a:endParaRPr lang="fr-FR" dirty="0"/>
          </a:p>
        </p:txBody>
      </p:sp>
      <p:sp>
        <p:nvSpPr>
          <p:cNvPr id="5" name="Graphique 26">
            <a:extLst>
              <a:ext uri="{FF2B5EF4-FFF2-40B4-BE49-F238E27FC236}">
                <a16:creationId xmlns:a16="http://schemas.microsoft.com/office/drawing/2014/main" id="{8A14C481-7B95-122E-A334-BF9500C52074}"/>
              </a:ext>
            </a:extLst>
          </p:cNvPr>
          <p:cNvSpPr/>
          <p:nvPr userDrawn="1"/>
        </p:nvSpPr>
        <p:spPr>
          <a:xfrm flipH="1">
            <a:off x="-444334" y="505164"/>
            <a:ext cx="2058531" cy="535633"/>
          </a:xfrm>
          <a:custGeom>
            <a:avLst/>
            <a:gdLst>
              <a:gd name="connsiteX0" fmla="*/ 2216819 w 2215394"/>
              <a:gd name="connsiteY0" fmla="*/ 576493 h 576449"/>
              <a:gd name="connsiteX1" fmla="*/ 2066554 w 2215394"/>
              <a:gd name="connsiteY1" fmla="*/ 475527 h 576449"/>
              <a:gd name="connsiteX2" fmla="*/ 1949151 w 2215394"/>
              <a:gd name="connsiteY2" fmla="*/ 521314 h 576449"/>
              <a:gd name="connsiteX3" fmla="*/ 1656805 w 2215394"/>
              <a:gd name="connsiteY3" fmla="*/ 322903 h 576449"/>
              <a:gd name="connsiteX4" fmla="*/ 1409086 w 2215394"/>
              <a:gd name="connsiteY4" fmla="*/ 440306 h 576449"/>
              <a:gd name="connsiteX5" fmla="*/ 939474 w 2215394"/>
              <a:gd name="connsiteY5" fmla="*/ 44 h 576449"/>
              <a:gd name="connsiteX6" fmla="*/ 481614 w 2215394"/>
              <a:gd name="connsiteY6" fmla="*/ 369864 h 576449"/>
              <a:gd name="connsiteX7" fmla="*/ 310196 w 2215394"/>
              <a:gd name="connsiteY7" fmla="*/ 318207 h 576449"/>
              <a:gd name="connsiteX8" fmla="*/ 1425 w 2215394"/>
              <a:gd name="connsiteY8" fmla="*/ 571797 h 576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15394" h="576449">
                <a:moveTo>
                  <a:pt x="2216819" y="576493"/>
                </a:moveTo>
                <a:cubicBezTo>
                  <a:pt x="2192169" y="515162"/>
                  <a:pt x="2132293" y="475116"/>
                  <a:pt x="2066554" y="475527"/>
                </a:cubicBezTo>
                <a:cubicBezTo>
                  <a:pt x="2023102" y="474458"/>
                  <a:pt x="1980838" y="490942"/>
                  <a:pt x="1949151" y="521314"/>
                </a:cubicBezTo>
                <a:cubicBezTo>
                  <a:pt x="1901012" y="401551"/>
                  <a:pt x="1785959" y="322926"/>
                  <a:pt x="1656805" y="322903"/>
                </a:cubicBezTo>
                <a:cubicBezTo>
                  <a:pt x="1560541" y="321940"/>
                  <a:pt x="1468963" y="365226"/>
                  <a:pt x="1409086" y="440306"/>
                </a:cubicBezTo>
                <a:cubicBezTo>
                  <a:pt x="1393823" y="192468"/>
                  <a:pt x="1188368" y="-437"/>
                  <a:pt x="939474" y="44"/>
                </a:cubicBezTo>
                <a:cubicBezTo>
                  <a:pt x="718756" y="526"/>
                  <a:pt x="528564" y="154371"/>
                  <a:pt x="481614" y="369864"/>
                </a:cubicBezTo>
                <a:cubicBezTo>
                  <a:pt x="431124" y="336533"/>
                  <a:pt x="371248" y="318594"/>
                  <a:pt x="310196" y="318207"/>
                </a:cubicBezTo>
                <a:cubicBezTo>
                  <a:pt x="159916" y="318160"/>
                  <a:pt x="30776" y="424374"/>
                  <a:pt x="1425" y="571797"/>
                </a:cubicBezTo>
                <a:close/>
              </a:path>
            </a:pathLst>
          </a:custGeom>
          <a:solidFill>
            <a:schemeClr val="bg1"/>
          </a:solidFill>
          <a:ln w="117308" cap="flat">
            <a:noFill/>
            <a:prstDash val="solid"/>
            <a:miter/>
          </a:ln>
          <a:effectLst>
            <a:outerShdw blurRad="381000" algn="ctr" rotWithShape="0">
              <a:prstClr val="black">
                <a:alpha val="15000"/>
              </a:prstClr>
            </a:outerShdw>
          </a:effectLst>
        </p:spPr>
        <p:txBody>
          <a:bodyPr rtlCol="0" anchor="ctr"/>
          <a:lstStyle/>
          <a:p>
            <a:endParaRPr lang="en-US" dirty="0"/>
          </a:p>
        </p:txBody>
      </p:sp>
      <p:pic>
        <p:nvPicPr>
          <p:cNvPr id="50" name="Graphique 49">
            <a:extLst>
              <a:ext uri="{FF2B5EF4-FFF2-40B4-BE49-F238E27FC236}">
                <a16:creationId xmlns:a16="http://schemas.microsoft.com/office/drawing/2014/main" id="{DE032936-90B8-9D81-9694-DF62BE7438E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475597" y="5786437"/>
            <a:ext cx="5686425" cy="2143125"/>
          </a:xfrm>
          <a:prstGeom prst="rect">
            <a:avLst/>
          </a:prstGeom>
        </p:spPr>
      </p:pic>
      <p:sp>
        <p:nvSpPr>
          <p:cNvPr id="51" name="Graphique 26">
            <a:extLst>
              <a:ext uri="{FF2B5EF4-FFF2-40B4-BE49-F238E27FC236}">
                <a16:creationId xmlns:a16="http://schemas.microsoft.com/office/drawing/2014/main" id="{7C1AF80A-38E4-4DA5-C0B8-5A0E3ABA075B}"/>
              </a:ext>
            </a:extLst>
          </p:cNvPr>
          <p:cNvSpPr/>
          <p:nvPr userDrawn="1"/>
        </p:nvSpPr>
        <p:spPr>
          <a:xfrm flipH="1">
            <a:off x="10797883" y="960303"/>
            <a:ext cx="2058531" cy="535633"/>
          </a:xfrm>
          <a:custGeom>
            <a:avLst/>
            <a:gdLst>
              <a:gd name="connsiteX0" fmla="*/ 2216819 w 2215394"/>
              <a:gd name="connsiteY0" fmla="*/ 576493 h 576449"/>
              <a:gd name="connsiteX1" fmla="*/ 2066554 w 2215394"/>
              <a:gd name="connsiteY1" fmla="*/ 475527 h 576449"/>
              <a:gd name="connsiteX2" fmla="*/ 1949151 w 2215394"/>
              <a:gd name="connsiteY2" fmla="*/ 521314 h 576449"/>
              <a:gd name="connsiteX3" fmla="*/ 1656805 w 2215394"/>
              <a:gd name="connsiteY3" fmla="*/ 322903 h 576449"/>
              <a:gd name="connsiteX4" fmla="*/ 1409086 w 2215394"/>
              <a:gd name="connsiteY4" fmla="*/ 440306 h 576449"/>
              <a:gd name="connsiteX5" fmla="*/ 939474 w 2215394"/>
              <a:gd name="connsiteY5" fmla="*/ 44 h 576449"/>
              <a:gd name="connsiteX6" fmla="*/ 481614 w 2215394"/>
              <a:gd name="connsiteY6" fmla="*/ 369864 h 576449"/>
              <a:gd name="connsiteX7" fmla="*/ 310196 w 2215394"/>
              <a:gd name="connsiteY7" fmla="*/ 318207 h 576449"/>
              <a:gd name="connsiteX8" fmla="*/ 1425 w 2215394"/>
              <a:gd name="connsiteY8" fmla="*/ 571797 h 576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15394" h="576449">
                <a:moveTo>
                  <a:pt x="2216819" y="576493"/>
                </a:moveTo>
                <a:cubicBezTo>
                  <a:pt x="2192169" y="515162"/>
                  <a:pt x="2132293" y="475116"/>
                  <a:pt x="2066554" y="475527"/>
                </a:cubicBezTo>
                <a:cubicBezTo>
                  <a:pt x="2023102" y="474458"/>
                  <a:pt x="1980838" y="490942"/>
                  <a:pt x="1949151" y="521314"/>
                </a:cubicBezTo>
                <a:cubicBezTo>
                  <a:pt x="1901012" y="401551"/>
                  <a:pt x="1785959" y="322926"/>
                  <a:pt x="1656805" y="322903"/>
                </a:cubicBezTo>
                <a:cubicBezTo>
                  <a:pt x="1560541" y="321940"/>
                  <a:pt x="1468963" y="365226"/>
                  <a:pt x="1409086" y="440306"/>
                </a:cubicBezTo>
                <a:cubicBezTo>
                  <a:pt x="1393823" y="192468"/>
                  <a:pt x="1188368" y="-437"/>
                  <a:pt x="939474" y="44"/>
                </a:cubicBezTo>
                <a:cubicBezTo>
                  <a:pt x="718756" y="526"/>
                  <a:pt x="528564" y="154371"/>
                  <a:pt x="481614" y="369864"/>
                </a:cubicBezTo>
                <a:cubicBezTo>
                  <a:pt x="431124" y="336533"/>
                  <a:pt x="371248" y="318594"/>
                  <a:pt x="310196" y="318207"/>
                </a:cubicBezTo>
                <a:cubicBezTo>
                  <a:pt x="159916" y="318160"/>
                  <a:pt x="30776" y="424374"/>
                  <a:pt x="1425" y="571797"/>
                </a:cubicBezTo>
                <a:close/>
              </a:path>
            </a:pathLst>
          </a:custGeom>
          <a:solidFill>
            <a:schemeClr val="bg1"/>
          </a:solidFill>
          <a:ln w="117308" cap="flat">
            <a:noFill/>
            <a:prstDash val="solid"/>
            <a:miter/>
          </a:ln>
          <a:effectLst>
            <a:outerShdw blurRad="381000" algn="ctr" rotWithShape="0">
              <a:prstClr val="black">
                <a:alpha val="15000"/>
              </a:prstClr>
            </a:outerShdw>
          </a:effectLst>
        </p:spPr>
        <p:txBody>
          <a:bodyPr rtlCol="0" anchor="ctr"/>
          <a:lstStyle/>
          <a:p>
            <a:endParaRPr lang="en-US" dirty="0"/>
          </a:p>
        </p:txBody>
      </p:sp>
      <p:sp>
        <p:nvSpPr>
          <p:cNvPr id="53" name="Espace réservé du texte 52">
            <a:extLst>
              <a:ext uri="{FF2B5EF4-FFF2-40B4-BE49-F238E27FC236}">
                <a16:creationId xmlns:a16="http://schemas.microsoft.com/office/drawing/2014/main" id="{20EBC979-1E67-EA65-374D-726DCDDA35A4}"/>
              </a:ext>
            </a:extLst>
          </p:cNvPr>
          <p:cNvSpPr>
            <a:spLocks noGrp="1"/>
          </p:cNvSpPr>
          <p:nvPr>
            <p:ph type="body" sz="quarter" idx="12" hasCustomPrompt="1"/>
          </p:nvPr>
        </p:nvSpPr>
        <p:spPr>
          <a:xfrm>
            <a:off x="885282" y="4188037"/>
            <a:ext cx="1743749" cy="1475290"/>
          </a:xfrm>
          <a:prstGeom prst="rect">
            <a:avLst/>
          </a:prstGeom>
        </p:spPr>
        <p:txBody>
          <a:bodyPr/>
          <a:lstStyle>
            <a:lvl1pPr algn="l">
              <a:defRPr sz="1050" b="0">
                <a:solidFill>
                  <a:schemeClr val="tx1"/>
                </a:solidFill>
              </a:defRPr>
            </a:lvl1pPr>
            <a:lvl2pPr algn="l">
              <a:defRPr sz="1050" b="0">
                <a:solidFill>
                  <a:schemeClr val="tx1"/>
                </a:solidFill>
              </a:defRPr>
            </a:lvl2pPr>
            <a:lvl3pPr algn="l">
              <a:defRPr sz="1050" b="0">
                <a:solidFill>
                  <a:schemeClr val="tx1"/>
                </a:solidFill>
              </a:defRPr>
            </a:lvl3pPr>
            <a:lvl4pPr algn="l">
              <a:defRPr sz="1050" b="0">
                <a:solidFill>
                  <a:schemeClr val="tx1"/>
                </a:solidFill>
              </a:defRPr>
            </a:lvl4pPr>
            <a:lvl5pPr algn="l">
              <a:defRPr sz="1050" b="0">
                <a:solidFill>
                  <a:schemeClr val="tx1"/>
                </a:solidFill>
              </a:defRPr>
            </a:lvl5pPr>
          </a:lstStyle>
          <a:p>
            <a:pPr marL="0" marR="0" lvl="0" indent="0" algn="l" defTabSz="914400" rtl="0" eaLnBrk="1" fontAlgn="auto" latinLnBrk="0" hangingPunct="1">
              <a:lnSpc>
                <a:spcPct val="110000"/>
              </a:lnSpc>
              <a:spcBef>
                <a:spcPts val="0"/>
              </a:spcBef>
              <a:spcAft>
                <a:spcPts val="0"/>
              </a:spcAft>
              <a:buClrTx/>
              <a:buSzTx/>
              <a:buFontTx/>
              <a:buNone/>
              <a:tabLst/>
              <a:defRPr/>
            </a:pPr>
            <a:r>
              <a:rPr lang="fr-FR" dirty="0"/>
              <a:t>Description détaillée</a:t>
            </a:r>
          </a:p>
        </p:txBody>
      </p:sp>
      <p:sp>
        <p:nvSpPr>
          <p:cNvPr id="54" name="Espace réservé du texte 52">
            <a:extLst>
              <a:ext uri="{FF2B5EF4-FFF2-40B4-BE49-F238E27FC236}">
                <a16:creationId xmlns:a16="http://schemas.microsoft.com/office/drawing/2014/main" id="{27325D34-D6DA-DA96-5A1D-7713AD757750}"/>
              </a:ext>
            </a:extLst>
          </p:cNvPr>
          <p:cNvSpPr>
            <a:spLocks noGrp="1"/>
          </p:cNvSpPr>
          <p:nvPr>
            <p:ph type="body" sz="quarter" idx="13" hasCustomPrompt="1"/>
          </p:nvPr>
        </p:nvSpPr>
        <p:spPr>
          <a:xfrm>
            <a:off x="3013248" y="4175589"/>
            <a:ext cx="1743749" cy="1475290"/>
          </a:xfrm>
          <a:prstGeom prst="rect">
            <a:avLst/>
          </a:prstGeom>
        </p:spPr>
        <p:txBody>
          <a:bodyPr/>
          <a:lstStyle>
            <a:lvl1pPr algn="l">
              <a:defRPr sz="1050" b="0">
                <a:solidFill>
                  <a:schemeClr val="tx1"/>
                </a:solidFill>
              </a:defRPr>
            </a:lvl1pPr>
            <a:lvl2pPr algn="l">
              <a:defRPr sz="1050" b="0">
                <a:solidFill>
                  <a:schemeClr val="tx1"/>
                </a:solidFill>
              </a:defRPr>
            </a:lvl2pPr>
            <a:lvl3pPr algn="l">
              <a:defRPr sz="1050" b="0">
                <a:solidFill>
                  <a:schemeClr val="tx1"/>
                </a:solidFill>
              </a:defRPr>
            </a:lvl3pPr>
            <a:lvl4pPr algn="l">
              <a:defRPr sz="1050" b="0">
                <a:solidFill>
                  <a:schemeClr val="tx1"/>
                </a:solidFill>
              </a:defRPr>
            </a:lvl4pPr>
            <a:lvl5pPr algn="l">
              <a:defRPr sz="1050" b="0">
                <a:solidFill>
                  <a:schemeClr val="tx1"/>
                </a:solidFill>
              </a:defRPr>
            </a:lvl5pPr>
          </a:lstStyle>
          <a:p>
            <a:pPr marL="0" marR="0" lvl="0" indent="0" algn="l" defTabSz="914400" rtl="0" eaLnBrk="1" fontAlgn="auto" latinLnBrk="0" hangingPunct="1">
              <a:lnSpc>
                <a:spcPct val="110000"/>
              </a:lnSpc>
              <a:spcBef>
                <a:spcPts val="0"/>
              </a:spcBef>
              <a:spcAft>
                <a:spcPts val="0"/>
              </a:spcAft>
              <a:buClrTx/>
              <a:buSzTx/>
              <a:buFontTx/>
              <a:buNone/>
              <a:tabLst/>
              <a:defRPr/>
            </a:pPr>
            <a:r>
              <a:rPr lang="fr-FR" dirty="0"/>
              <a:t>Description détaillée</a:t>
            </a:r>
          </a:p>
        </p:txBody>
      </p:sp>
      <p:sp>
        <p:nvSpPr>
          <p:cNvPr id="55" name="Espace réservé du texte 52">
            <a:extLst>
              <a:ext uri="{FF2B5EF4-FFF2-40B4-BE49-F238E27FC236}">
                <a16:creationId xmlns:a16="http://schemas.microsoft.com/office/drawing/2014/main" id="{7DA96A9E-D6F1-B5A5-B5A7-09C4D4E85F49}"/>
              </a:ext>
            </a:extLst>
          </p:cNvPr>
          <p:cNvSpPr>
            <a:spLocks noGrp="1"/>
          </p:cNvSpPr>
          <p:nvPr>
            <p:ph type="body" sz="quarter" idx="14" hasCustomPrompt="1"/>
          </p:nvPr>
        </p:nvSpPr>
        <p:spPr>
          <a:xfrm>
            <a:off x="5245495" y="4175589"/>
            <a:ext cx="1743749" cy="1475290"/>
          </a:xfrm>
          <a:prstGeom prst="rect">
            <a:avLst/>
          </a:prstGeom>
        </p:spPr>
        <p:txBody>
          <a:bodyPr/>
          <a:lstStyle>
            <a:lvl1pPr algn="l">
              <a:defRPr sz="1050" b="0">
                <a:solidFill>
                  <a:schemeClr val="tx1"/>
                </a:solidFill>
              </a:defRPr>
            </a:lvl1pPr>
            <a:lvl2pPr algn="l">
              <a:defRPr sz="1050" b="0">
                <a:solidFill>
                  <a:schemeClr val="tx1"/>
                </a:solidFill>
              </a:defRPr>
            </a:lvl2pPr>
            <a:lvl3pPr algn="l">
              <a:defRPr sz="1050" b="0">
                <a:solidFill>
                  <a:schemeClr val="tx1"/>
                </a:solidFill>
              </a:defRPr>
            </a:lvl3pPr>
            <a:lvl4pPr algn="l">
              <a:defRPr sz="1050" b="0">
                <a:solidFill>
                  <a:schemeClr val="tx1"/>
                </a:solidFill>
              </a:defRPr>
            </a:lvl4pPr>
            <a:lvl5pPr algn="l">
              <a:defRPr sz="1050" b="0">
                <a:solidFill>
                  <a:schemeClr val="tx1"/>
                </a:solidFill>
              </a:defRPr>
            </a:lvl5pPr>
          </a:lstStyle>
          <a:p>
            <a:pPr marL="0" marR="0" lvl="0" indent="0" algn="l" defTabSz="914400" rtl="0" eaLnBrk="1" fontAlgn="auto" latinLnBrk="0" hangingPunct="1">
              <a:lnSpc>
                <a:spcPct val="110000"/>
              </a:lnSpc>
              <a:spcBef>
                <a:spcPts val="0"/>
              </a:spcBef>
              <a:spcAft>
                <a:spcPts val="0"/>
              </a:spcAft>
              <a:buClrTx/>
              <a:buSzTx/>
              <a:buFontTx/>
              <a:buNone/>
              <a:tabLst/>
              <a:defRPr/>
            </a:pPr>
            <a:r>
              <a:rPr lang="fr-FR" dirty="0"/>
              <a:t>Description détaillée</a:t>
            </a:r>
          </a:p>
        </p:txBody>
      </p:sp>
      <p:sp>
        <p:nvSpPr>
          <p:cNvPr id="56" name="Espace réservé du texte 52">
            <a:extLst>
              <a:ext uri="{FF2B5EF4-FFF2-40B4-BE49-F238E27FC236}">
                <a16:creationId xmlns:a16="http://schemas.microsoft.com/office/drawing/2014/main" id="{06A6D30B-7E2A-5050-FB92-B8E0F5ACEDB8}"/>
              </a:ext>
            </a:extLst>
          </p:cNvPr>
          <p:cNvSpPr>
            <a:spLocks noGrp="1"/>
          </p:cNvSpPr>
          <p:nvPr>
            <p:ph type="body" sz="quarter" idx="15" hasCustomPrompt="1"/>
          </p:nvPr>
        </p:nvSpPr>
        <p:spPr>
          <a:xfrm>
            <a:off x="7403717" y="4171980"/>
            <a:ext cx="1743749" cy="1475290"/>
          </a:xfrm>
          <a:prstGeom prst="rect">
            <a:avLst/>
          </a:prstGeom>
        </p:spPr>
        <p:txBody>
          <a:bodyPr/>
          <a:lstStyle>
            <a:lvl1pPr algn="l">
              <a:defRPr sz="1050" b="0">
                <a:solidFill>
                  <a:schemeClr val="tx1"/>
                </a:solidFill>
              </a:defRPr>
            </a:lvl1pPr>
            <a:lvl2pPr algn="l">
              <a:defRPr sz="1050" b="0">
                <a:solidFill>
                  <a:schemeClr val="tx1"/>
                </a:solidFill>
              </a:defRPr>
            </a:lvl2pPr>
            <a:lvl3pPr algn="l">
              <a:defRPr sz="1050" b="0">
                <a:solidFill>
                  <a:schemeClr val="tx1"/>
                </a:solidFill>
              </a:defRPr>
            </a:lvl3pPr>
            <a:lvl4pPr algn="l">
              <a:defRPr sz="1050" b="0">
                <a:solidFill>
                  <a:schemeClr val="tx1"/>
                </a:solidFill>
              </a:defRPr>
            </a:lvl4pPr>
            <a:lvl5pPr algn="l">
              <a:defRPr sz="1050" b="0">
                <a:solidFill>
                  <a:schemeClr val="tx1"/>
                </a:solidFill>
              </a:defRPr>
            </a:lvl5pPr>
          </a:lstStyle>
          <a:p>
            <a:pPr marL="0" marR="0" lvl="0" indent="0" algn="l" defTabSz="914400" rtl="0" eaLnBrk="1" fontAlgn="auto" latinLnBrk="0" hangingPunct="1">
              <a:lnSpc>
                <a:spcPct val="110000"/>
              </a:lnSpc>
              <a:spcBef>
                <a:spcPts val="0"/>
              </a:spcBef>
              <a:spcAft>
                <a:spcPts val="0"/>
              </a:spcAft>
              <a:buClrTx/>
              <a:buSzTx/>
              <a:buFontTx/>
              <a:buNone/>
              <a:tabLst/>
              <a:defRPr/>
            </a:pPr>
            <a:r>
              <a:rPr lang="fr-FR" dirty="0"/>
              <a:t>Description détaillée</a:t>
            </a:r>
          </a:p>
        </p:txBody>
      </p:sp>
      <p:sp>
        <p:nvSpPr>
          <p:cNvPr id="57" name="Espace réservé du texte 52">
            <a:extLst>
              <a:ext uri="{FF2B5EF4-FFF2-40B4-BE49-F238E27FC236}">
                <a16:creationId xmlns:a16="http://schemas.microsoft.com/office/drawing/2014/main" id="{A1928EBB-BF61-B15E-2AD9-65402424B982}"/>
              </a:ext>
            </a:extLst>
          </p:cNvPr>
          <p:cNvSpPr>
            <a:spLocks noGrp="1"/>
          </p:cNvSpPr>
          <p:nvPr>
            <p:ph type="body" sz="quarter" idx="16" hasCustomPrompt="1"/>
          </p:nvPr>
        </p:nvSpPr>
        <p:spPr>
          <a:xfrm>
            <a:off x="9552384" y="4165660"/>
            <a:ext cx="1743749" cy="1475290"/>
          </a:xfrm>
          <a:prstGeom prst="rect">
            <a:avLst/>
          </a:prstGeom>
        </p:spPr>
        <p:txBody>
          <a:bodyPr/>
          <a:lstStyle>
            <a:lvl1pPr algn="l">
              <a:defRPr sz="1050" b="0">
                <a:solidFill>
                  <a:schemeClr val="tx1"/>
                </a:solidFill>
              </a:defRPr>
            </a:lvl1pPr>
            <a:lvl2pPr algn="l">
              <a:defRPr sz="1050" b="0">
                <a:solidFill>
                  <a:schemeClr val="tx1"/>
                </a:solidFill>
              </a:defRPr>
            </a:lvl2pPr>
            <a:lvl3pPr algn="l">
              <a:defRPr sz="1050" b="0">
                <a:solidFill>
                  <a:schemeClr val="tx1"/>
                </a:solidFill>
              </a:defRPr>
            </a:lvl3pPr>
            <a:lvl4pPr algn="l">
              <a:defRPr sz="1050" b="0">
                <a:solidFill>
                  <a:schemeClr val="tx1"/>
                </a:solidFill>
              </a:defRPr>
            </a:lvl4pPr>
            <a:lvl5pPr algn="l">
              <a:defRPr sz="1050" b="0">
                <a:solidFill>
                  <a:schemeClr val="tx1"/>
                </a:solidFill>
              </a:defRPr>
            </a:lvl5pPr>
          </a:lstStyle>
          <a:p>
            <a:pPr marL="0" marR="0" lvl="0" indent="0" algn="l" defTabSz="914400" rtl="0" eaLnBrk="1" fontAlgn="auto" latinLnBrk="0" hangingPunct="1">
              <a:lnSpc>
                <a:spcPct val="110000"/>
              </a:lnSpc>
              <a:spcBef>
                <a:spcPts val="0"/>
              </a:spcBef>
              <a:spcAft>
                <a:spcPts val="0"/>
              </a:spcAft>
              <a:buClrTx/>
              <a:buSzTx/>
              <a:buFontTx/>
              <a:buNone/>
              <a:tabLst/>
              <a:defRPr/>
            </a:pPr>
            <a:r>
              <a:rPr lang="fr-FR" dirty="0"/>
              <a:t>Description détaillée</a:t>
            </a:r>
          </a:p>
        </p:txBody>
      </p:sp>
      <p:sp>
        <p:nvSpPr>
          <p:cNvPr id="63" name="Espace réservé du texte 62">
            <a:extLst>
              <a:ext uri="{FF2B5EF4-FFF2-40B4-BE49-F238E27FC236}">
                <a16:creationId xmlns:a16="http://schemas.microsoft.com/office/drawing/2014/main" id="{C82DA7C0-F0B8-2E7B-7120-87369B55849E}"/>
              </a:ext>
            </a:extLst>
          </p:cNvPr>
          <p:cNvSpPr>
            <a:spLocks noGrp="1"/>
          </p:cNvSpPr>
          <p:nvPr>
            <p:ph type="body" sz="quarter" idx="17" hasCustomPrompt="1"/>
          </p:nvPr>
        </p:nvSpPr>
        <p:spPr>
          <a:xfrm>
            <a:off x="2020583" y="325740"/>
            <a:ext cx="8190218" cy="644089"/>
          </a:xfrm>
          <a:prstGeom prst="rect">
            <a:avLst/>
          </a:prstGeom>
        </p:spPr>
        <p:txBody>
          <a:bodyPr/>
          <a:lstStyle>
            <a:lvl1pPr algn="ctr">
              <a:defRPr sz="3200" b="1">
                <a:solidFill>
                  <a:schemeClr val="tx1"/>
                </a:solidFill>
              </a:defRPr>
            </a:lvl1pPr>
            <a:lvl2pPr algn="ctr">
              <a:defRPr sz="3200" b="1">
                <a:solidFill>
                  <a:schemeClr val="tx1"/>
                </a:solidFill>
              </a:defRPr>
            </a:lvl2pPr>
            <a:lvl3pPr algn="ctr">
              <a:defRPr sz="3200" b="1">
                <a:solidFill>
                  <a:schemeClr val="tx1"/>
                </a:solidFill>
              </a:defRPr>
            </a:lvl3pPr>
            <a:lvl4pPr algn="ctr">
              <a:defRPr sz="3200" b="1">
                <a:solidFill>
                  <a:schemeClr val="tx1"/>
                </a:solidFill>
              </a:defRPr>
            </a:lvl4pPr>
            <a:lvl5pPr algn="ctr">
              <a:defRPr sz="3200" b="1">
                <a:solidFill>
                  <a:schemeClr val="tx1"/>
                </a:solidFill>
              </a:defRPr>
            </a:lvl5pPr>
          </a:lstStyle>
          <a:p>
            <a:pPr lvl="0"/>
            <a:r>
              <a:rPr lang="fr-FR" dirty="0"/>
              <a:t>Titre slide (projet)</a:t>
            </a:r>
          </a:p>
        </p:txBody>
      </p:sp>
      <p:sp>
        <p:nvSpPr>
          <p:cNvPr id="65" name="Espace réservé du texte 64">
            <a:extLst>
              <a:ext uri="{FF2B5EF4-FFF2-40B4-BE49-F238E27FC236}">
                <a16:creationId xmlns:a16="http://schemas.microsoft.com/office/drawing/2014/main" id="{EFA0FC31-8A03-9548-2AC7-B36ED748D28A}"/>
              </a:ext>
            </a:extLst>
          </p:cNvPr>
          <p:cNvSpPr>
            <a:spLocks noGrp="1"/>
          </p:cNvSpPr>
          <p:nvPr>
            <p:ph type="body" sz="quarter" idx="18" hasCustomPrompt="1"/>
          </p:nvPr>
        </p:nvSpPr>
        <p:spPr>
          <a:xfrm>
            <a:off x="2390965" y="969829"/>
            <a:ext cx="7449452" cy="370939"/>
          </a:xfrm>
          <a:prstGeom prst="rect">
            <a:avLst/>
          </a:prstGeom>
        </p:spPr>
        <p:txBody>
          <a:bodyPr/>
          <a:lstStyle>
            <a:lvl1pPr algn="ctr">
              <a:defRPr sz="1400" b="0">
                <a:solidFill>
                  <a:schemeClr val="tx2"/>
                </a:solidFill>
              </a:defRPr>
            </a:lvl1pPr>
            <a:lvl2pPr algn="ctr">
              <a:defRPr b="0">
                <a:solidFill>
                  <a:schemeClr val="tx2"/>
                </a:solidFill>
              </a:defRPr>
            </a:lvl2pPr>
            <a:lvl3pPr algn="ctr">
              <a:defRPr b="0">
                <a:solidFill>
                  <a:schemeClr val="tx2"/>
                </a:solidFill>
              </a:defRPr>
            </a:lvl3pPr>
            <a:lvl4pPr algn="ctr">
              <a:defRPr b="0">
                <a:solidFill>
                  <a:schemeClr val="tx2"/>
                </a:solidFill>
              </a:defRPr>
            </a:lvl4pPr>
            <a:lvl5pPr algn="ctr">
              <a:defRPr b="0">
                <a:solidFill>
                  <a:schemeClr val="tx2"/>
                </a:solidFill>
              </a:defRPr>
            </a:lvl5pPr>
          </a:lstStyle>
          <a:p>
            <a:pPr lvl="0"/>
            <a:r>
              <a:rPr lang="fr-FR" dirty="0"/>
              <a:t>Sous-titre</a:t>
            </a:r>
          </a:p>
        </p:txBody>
      </p:sp>
      <p:pic>
        <p:nvPicPr>
          <p:cNvPr id="66" name="Image 65">
            <a:extLst>
              <a:ext uri="{FF2B5EF4-FFF2-40B4-BE49-F238E27FC236}">
                <a16:creationId xmlns:a16="http://schemas.microsoft.com/office/drawing/2014/main" id="{73092146-B29A-17F0-D6DE-4651D496BE50}"/>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0923074" y="6167566"/>
            <a:ext cx="1221598" cy="789826"/>
          </a:xfrm>
          <a:prstGeom prst="rect">
            <a:avLst/>
          </a:prstGeom>
        </p:spPr>
      </p:pic>
    </p:spTree>
    <p:extLst>
      <p:ext uri="{BB962C8B-B14F-4D97-AF65-F5344CB8AC3E}">
        <p14:creationId xmlns:p14="http://schemas.microsoft.com/office/powerpoint/2010/main" val="133285286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Etapes/process">
    <p:bg>
      <p:bgPr>
        <a:solidFill>
          <a:schemeClr val="tx1"/>
        </a:solidFill>
        <a:effectLst/>
      </p:bgPr>
    </p:bg>
    <p:spTree>
      <p:nvGrpSpPr>
        <p:cNvPr id="1" name=""/>
        <p:cNvGrpSpPr/>
        <p:nvPr/>
      </p:nvGrpSpPr>
      <p:grpSpPr>
        <a:xfrm>
          <a:off x="0" y="0"/>
          <a:ext cx="0" cy="0"/>
          <a:chOff x="0" y="0"/>
          <a:chExt cx="0" cy="0"/>
        </a:xfrm>
      </p:grpSpPr>
      <p:sp>
        <p:nvSpPr>
          <p:cNvPr id="3" name="Espace réservé du pied de page 2">
            <a:extLst>
              <a:ext uri="{FF2B5EF4-FFF2-40B4-BE49-F238E27FC236}">
                <a16:creationId xmlns:a16="http://schemas.microsoft.com/office/drawing/2014/main" id="{3C7AFB7F-691D-28D7-71DC-5F8244EA9D65}"/>
              </a:ext>
            </a:extLst>
          </p:cNvPr>
          <p:cNvSpPr>
            <a:spLocks noGrp="1"/>
          </p:cNvSpPr>
          <p:nvPr>
            <p:ph type="ftr" sz="quarter" idx="10"/>
          </p:nvPr>
        </p:nvSpPr>
        <p:spPr/>
        <p:txBody>
          <a:bodyPr/>
          <a:lstStyle>
            <a:lvl1pPr>
              <a:defRPr>
                <a:solidFill>
                  <a:schemeClr val="bg1"/>
                </a:solidFill>
              </a:defRPr>
            </a:lvl1pPr>
          </a:lstStyle>
          <a:p>
            <a:r>
              <a:rPr lang="fr-FR" dirty="0"/>
              <a:t>Niveau de confidentialité  |  JJ/MM/AAAA  |  Présentateur</a:t>
            </a:r>
          </a:p>
        </p:txBody>
      </p:sp>
      <p:sp>
        <p:nvSpPr>
          <p:cNvPr id="4" name="Espace réservé du numéro de diapositive 3">
            <a:extLst>
              <a:ext uri="{FF2B5EF4-FFF2-40B4-BE49-F238E27FC236}">
                <a16:creationId xmlns:a16="http://schemas.microsoft.com/office/drawing/2014/main" id="{AEBE6FB1-C998-DC4B-F815-068D39793ADA}"/>
              </a:ext>
            </a:extLst>
          </p:cNvPr>
          <p:cNvSpPr>
            <a:spLocks noGrp="1"/>
          </p:cNvSpPr>
          <p:nvPr>
            <p:ph type="sldNum" sz="quarter" idx="11"/>
          </p:nvPr>
        </p:nvSpPr>
        <p:spPr/>
        <p:txBody>
          <a:bodyPr/>
          <a:lstStyle>
            <a:lvl1pPr>
              <a:defRPr>
                <a:solidFill>
                  <a:schemeClr val="bg1"/>
                </a:solidFill>
              </a:defRPr>
            </a:lvl1pPr>
          </a:lstStyle>
          <a:p>
            <a:fld id="{72F7D735-2684-4015-BC38-8C62B24B466E}" type="slidenum">
              <a:rPr lang="fr-FR" smtClean="0"/>
              <a:pPr/>
              <a:t>‹#›</a:t>
            </a:fld>
            <a:endParaRPr lang="fr-FR" dirty="0"/>
          </a:p>
        </p:txBody>
      </p:sp>
      <p:pic>
        <p:nvPicPr>
          <p:cNvPr id="33" name="Image 32" descr="Une image contenant dessin&#10;&#10;Description générée automatiquement">
            <a:extLst>
              <a:ext uri="{FF2B5EF4-FFF2-40B4-BE49-F238E27FC236}">
                <a16:creationId xmlns:a16="http://schemas.microsoft.com/office/drawing/2014/main" id="{54ED97BA-DDD5-EA47-0A64-12A61DB5B64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923765" y="6172803"/>
            <a:ext cx="1230021" cy="792088"/>
          </a:xfrm>
          <a:prstGeom prst="rect">
            <a:avLst/>
          </a:prstGeom>
        </p:spPr>
      </p:pic>
      <p:sp>
        <p:nvSpPr>
          <p:cNvPr id="35" name="Espace réservé du texte 34">
            <a:extLst>
              <a:ext uri="{FF2B5EF4-FFF2-40B4-BE49-F238E27FC236}">
                <a16:creationId xmlns:a16="http://schemas.microsoft.com/office/drawing/2014/main" id="{14B0C98B-F60C-E3D3-8913-374AA5F2D7A5}"/>
              </a:ext>
            </a:extLst>
          </p:cNvPr>
          <p:cNvSpPr>
            <a:spLocks noGrp="1"/>
          </p:cNvSpPr>
          <p:nvPr>
            <p:ph type="body" sz="quarter" idx="12" hasCustomPrompt="1"/>
          </p:nvPr>
        </p:nvSpPr>
        <p:spPr>
          <a:xfrm>
            <a:off x="5951984" y="419123"/>
            <a:ext cx="5742484" cy="1010960"/>
          </a:xfrm>
          <a:prstGeom prst="rect">
            <a:avLst/>
          </a:prstGeom>
        </p:spPr>
        <p:txBody>
          <a:bodyPr/>
          <a:lstStyle>
            <a:lvl1pPr algn="r">
              <a:defRPr sz="3200" b="1">
                <a:solidFill>
                  <a:schemeClr val="accent1"/>
                </a:solidFill>
              </a:defRPr>
            </a:lvl1pPr>
            <a:lvl2pPr algn="r">
              <a:defRPr sz="3200" b="1">
                <a:solidFill>
                  <a:schemeClr val="accent1"/>
                </a:solidFill>
              </a:defRPr>
            </a:lvl2pPr>
            <a:lvl3pPr algn="r">
              <a:defRPr sz="3200" b="1">
                <a:solidFill>
                  <a:schemeClr val="accent1"/>
                </a:solidFill>
              </a:defRPr>
            </a:lvl3pPr>
            <a:lvl4pPr algn="r">
              <a:defRPr sz="3200" b="1">
                <a:solidFill>
                  <a:schemeClr val="accent1"/>
                </a:solidFill>
              </a:defRPr>
            </a:lvl4pPr>
            <a:lvl5pPr algn="r">
              <a:defRPr sz="3200" b="1">
                <a:solidFill>
                  <a:schemeClr val="accent1"/>
                </a:solidFill>
              </a:defRPr>
            </a:lvl5pPr>
          </a:lstStyle>
          <a:p>
            <a:pPr lvl="0"/>
            <a:r>
              <a:rPr lang="fr-FR" dirty="0"/>
              <a:t>Titre slide (Process/Etapes)</a:t>
            </a:r>
          </a:p>
        </p:txBody>
      </p:sp>
      <p:sp>
        <p:nvSpPr>
          <p:cNvPr id="37" name="Espace réservé du texte 36">
            <a:extLst>
              <a:ext uri="{FF2B5EF4-FFF2-40B4-BE49-F238E27FC236}">
                <a16:creationId xmlns:a16="http://schemas.microsoft.com/office/drawing/2014/main" id="{66FCD3AD-43BF-07B6-6890-1F22286623C4}"/>
              </a:ext>
            </a:extLst>
          </p:cNvPr>
          <p:cNvSpPr>
            <a:spLocks noGrp="1"/>
          </p:cNvSpPr>
          <p:nvPr>
            <p:ph type="body" sz="quarter" idx="13" hasCustomPrompt="1"/>
          </p:nvPr>
        </p:nvSpPr>
        <p:spPr>
          <a:xfrm>
            <a:off x="296770" y="3974173"/>
            <a:ext cx="1606043" cy="336897"/>
          </a:xfrm>
          <a:prstGeom prst="rect">
            <a:avLst/>
          </a:prstGeom>
        </p:spPr>
        <p:txBody>
          <a:bodyPr/>
          <a:lstStyle>
            <a:lvl1pPr>
              <a:defRPr sz="1400" b="1">
                <a:solidFill>
                  <a:schemeClr val="tx1"/>
                </a:solidFill>
              </a:defRPr>
            </a:lvl1pPr>
            <a:lvl2pPr>
              <a:defRPr sz="1400" b="1">
                <a:solidFill>
                  <a:schemeClr val="tx1"/>
                </a:solidFill>
              </a:defRPr>
            </a:lvl2pPr>
            <a:lvl3pPr>
              <a:defRPr sz="1400" b="1">
                <a:solidFill>
                  <a:schemeClr val="tx1"/>
                </a:solidFill>
              </a:defRPr>
            </a:lvl3pPr>
            <a:lvl4pPr>
              <a:defRPr sz="1400" b="1">
                <a:solidFill>
                  <a:schemeClr val="tx1"/>
                </a:solidFill>
              </a:defRPr>
            </a:lvl4pPr>
            <a:lvl5pPr>
              <a:defRPr sz="1400" b="1">
                <a:solidFill>
                  <a:schemeClr val="tx1"/>
                </a:solidFill>
              </a:defRPr>
            </a:lvl5pPr>
          </a:lstStyle>
          <a:p>
            <a:pPr lvl="0"/>
            <a:r>
              <a:rPr lang="fr-FR" dirty="0"/>
              <a:t>Étape 1</a:t>
            </a:r>
          </a:p>
        </p:txBody>
      </p:sp>
      <p:sp>
        <p:nvSpPr>
          <p:cNvPr id="41" name="Espace réservé du texte 40">
            <a:extLst>
              <a:ext uri="{FF2B5EF4-FFF2-40B4-BE49-F238E27FC236}">
                <a16:creationId xmlns:a16="http://schemas.microsoft.com/office/drawing/2014/main" id="{9D06E801-9AB5-D12D-03B5-923F04198F0A}"/>
              </a:ext>
            </a:extLst>
          </p:cNvPr>
          <p:cNvSpPr>
            <a:spLocks noGrp="1"/>
          </p:cNvSpPr>
          <p:nvPr>
            <p:ph type="body" sz="quarter" idx="14" hasCustomPrompt="1"/>
          </p:nvPr>
        </p:nvSpPr>
        <p:spPr>
          <a:xfrm>
            <a:off x="296770" y="4326513"/>
            <a:ext cx="2079921" cy="1118711"/>
          </a:xfrm>
          <a:prstGeom prst="rect">
            <a:avLst/>
          </a:prstGeom>
        </p:spPr>
        <p:txBody>
          <a:bodyPr/>
          <a:lstStyle>
            <a:lvl1pPr algn="l">
              <a:defRPr sz="1200" b="0">
                <a:solidFill>
                  <a:schemeClr val="tx1"/>
                </a:solidFill>
              </a:defRPr>
            </a:lvl1pPr>
            <a:lvl2pPr algn="l">
              <a:defRPr sz="1200" b="0">
                <a:solidFill>
                  <a:schemeClr val="tx1"/>
                </a:solidFill>
              </a:defRPr>
            </a:lvl2pPr>
            <a:lvl3pPr algn="l">
              <a:defRPr sz="1200" b="0">
                <a:solidFill>
                  <a:schemeClr val="tx1"/>
                </a:solidFill>
              </a:defRPr>
            </a:lvl3pPr>
            <a:lvl4pPr algn="l">
              <a:defRPr sz="1200" b="0">
                <a:solidFill>
                  <a:schemeClr val="tx1"/>
                </a:solidFill>
              </a:defRPr>
            </a:lvl4pPr>
            <a:lvl5pPr algn="l">
              <a:defRPr sz="1200" b="0">
                <a:solidFill>
                  <a:schemeClr val="tx1"/>
                </a:solidFill>
              </a:defRPr>
            </a:lvl5pPr>
          </a:lstStyle>
          <a:p>
            <a:pPr lvl="0"/>
            <a:r>
              <a:rPr lang="fr-FR" dirty="0"/>
              <a:t>Description détaillée</a:t>
            </a:r>
          </a:p>
        </p:txBody>
      </p:sp>
      <p:sp>
        <p:nvSpPr>
          <p:cNvPr id="42" name="Espace réservé du texte 36">
            <a:extLst>
              <a:ext uri="{FF2B5EF4-FFF2-40B4-BE49-F238E27FC236}">
                <a16:creationId xmlns:a16="http://schemas.microsoft.com/office/drawing/2014/main" id="{54B73724-D5F9-1679-A204-760E5805EE16}"/>
              </a:ext>
            </a:extLst>
          </p:cNvPr>
          <p:cNvSpPr>
            <a:spLocks noGrp="1"/>
          </p:cNvSpPr>
          <p:nvPr>
            <p:ph type="body" sz="quarter" idx="15" hasCustomPrompt="1"/>
          </p:nvPr>
        </p:nvSpPr>
        <p:spPr>
          <a:xfrm>
            <a:off x="3400149" y="3974173"/>
            <a:ext cx="1606043" cy="336897"/>
          </a:xfrm>
          <a:prstGeom prst="rect">
            <a:avLst/>
          </a:prstGeom>
        </p:spPr>
        <p:txBody>
          <a:bodyPr/>
          <a:lstStyle>
            <a:lvl1pPr>
              <a:defRPr sz="1400" b="1">
                <a:solidFill>
                  <a:schemeClr val="tx1"/>
                </a:solidFill>
              </a:defRPr>
            </a:lvl1pPr>
            <a:lvl2pPr>
              <a:defRPr sz="1400" b="1">
                <a:solidFill>
                  <a:schemeClr val="tx1"/>
                </a:solidFill>
              </a:defRPr>
            </a:lvl2pPr>
            <a:lvl3pPr>
              <a:defRPr sz="1400" b="1">
                <a:solidFill>
                  <a:schemeClr val="tx1"/>
                </a:solidFill>
              </a:defRPr>
            </a:lvl3pPr>
            <a:lvl4pPr>
              <a:defRPr sz="1400" b="1">
                <a:solidFill>
                  <a:schemeClr val="tx1"/>
                </a:solidFill>
              </a:defRPr>
            </a:lvl4pPr>
            <a:lvl5pPr>
              <a:defRPr sz="1400" b="1">
                <a:solidFill>
                  <a:schemeClr val="tx1"/>
                </a:solidFill>
              </a:defRPr>
            </a:lvl5pPr>
          </a:lstStyle>
          <a:p>
            <a:pPr lvl="0"/>
            <a:r>
              <a:rPr lang="fr-FR" dirty="0"/>
              <a:t>Étape 1</a:t>
            </a:r>
          </a:p>
        </p:txBody>
      </p:sp>
      <p:sp>
        <p:nvSpPr>
          <p:cNvPr id="43" name="Espace réservé du texte 40">
            <a:extLst>
              <a:ext uri="{FF2B5EF4-FFF2-40B4-BE49-F238E27FC236}">
                <a16:creationId xmlns:a16="http://schemas.microsoft.com/office/drawing/2014/main" id="{37308CD4-D881-C006-7103-53BFDCBC4EF4}"/>
              </a:ext>
            </a:extLst>
          </p:cNvPr>
          <p:cNvSpPr>
            <a:spLocks noGrp="1"/>
          </p:cNvSpPr>
          <p:nvPr>
            <p:ph type="body" sz="quarter" idx="16" hasCustomPrompt="1"/>
          </p:nvPr>
        </p:nvSpPr>
        <p:spPr>
          <a:xfrm>
            <a:off x="3400149" y="4326513"/>
            <a:ext cx="2079921" cy="1118711"/>
          </a:xfrm>
          <a:prstGeom prst="rect">
            <a:avLst/>
          </a:prstGeom>
        </p:spPr>
        <p:txBody>
          <a:bodyPr/>
          <a:lstStyle>
            <a:lvl1pPr algn="l">
              <a:defRPr sz="1200" b="0">
                <a:solidFill>
                  <a:schemeClr val="tx1"/>
                </a:solidFill>
              </a:defRPr>
            </a:lvl1pPr>
            <a:lvl2pPr algn="l">
              <a:defRPr sz="1200" b="0">
                <a:solidFill>
                  <a:schemeClr val="tx1"/>
                </a:solidFill>
              </a:defRPr>
            </a:lvl2pPr>
            <a:lvl3pPr algn="l">
              <a:defRPr sz="1200" b="0">
                <a:solidFill>
                  <a:schemeClr val="tx1"/>
                </a:solidFill>
              </a:defRPr>
            </a:lvl3pPr>
            <a:lvl4pPr algn="l">
              <a:defRPr sz="1200" b="0">
                <a:solidFill>
                  <a:schemeClr val="tx1"/>
                </a:solidFill>
              </a:defRPr>
            </a:lvl4pPr>
            <a:lvl5pPr algn="l">
              <a:defRPr sz="1200" b="0">
                <a:solidFill>
                  <a:schemeClr val="tx1"/>
                </a:solidFill>
              </a:defRPr>
            </a:lvl5pPr>
          </a:lstStyle>
          <a:p>
            <a:pPr lvl="0"/>
            <a:r>
              <a:rPr lang="fr-FR" dirty="0"/>
              <a:t>Description détaillée</a:t>
            </a:r>
          </a:p>
        </p:txBody>
      </p:sp>
      <p:sp>
        <p:nvSpPr>
          <p:cNvPr id="44" name="Espace réservé du texte 36">
            <a:extLst>
              <a:ext uri="{FF2B5EF4-FFF2-40B4-BE49-F238E27FC236}">
                <a16:creationId xmlns:a16="http://schemas.microsoft.com/office/drawing/2014/main" id="{4FEEEDA2-AA5A-331D-80EB-1A1572F77BAB}"/>
              </a:ext>
            </a:extLst>
          </p:cNvPr>
          <p:cNvSpPr>
            <a:spLocks noGrp="1"/>
          </p:cNvSpPr>
          <p:nvPr>
            <p:ph type="body" sz="quarter" idx="17" hasCustomPrompt="1"/>
          </p:nvPr>
        </p:nvSpPr>
        <p:spPr>
          <a:xfrm>
            <a:off x="6272472" y="3974173"/>
            <a:ext cx="1606043" cy="336897"/>
          </a:xfrm>
          <a:prstGeom prst="rect">
            <a:avLst/>
          </a:prstGeom>
        </p:spPr>
        <p:txBody>
          <a:bodyPr/>
          <a:lstStyle>
            <a:lvl1pPr>
              <a:defRPr sz="1400" b="1">
                <a:solidFill>
                  <a:schemeClr val="tx1"/>
                </a:solidFill>
              </a:defRPr>
            </a:lvl1pPr>
            <a:lvl2pPr>
              <a:defRPr sz="1400" b="1">
                <a:solidFill>
                  <a:schemeClr val="tx1"/>
                </a:solidFill>
              </a:defRPr>
            </a:lvl2pPr>
            <a:lvl3pPr>
              <a:defRPr sz="1400" b="1">
                <a:solidFill>
                  <a:schemeClr val="tx1"/>
                </a:solidFill>
              </a:defRPr>
            </a:lvl3pPr>
            <a:lvl4pPr>
              <a:defRPr sz="1400" b="1">
                <a:solidFill>
                  <a:schemeClr val="tx1"/>
                </a:solidFill>
              </a:defRPr>
            </a:lvl4pPr>
            <a:lvl5pPr>
              <a:defRPr sz="1400" b="1">
                <a:solidFill>
                  <a:schemeClr val="tx1"/>
                </a:solidFill>
              </a:defRPr>
            </a:lvl5pPr>
          </a:lstStyle>
          <a:p>
            <a:pPr lvl="0"/>
            <a:r>
              <a:rPr lang="fr-FR" dirty="0"/>
              <a:t>Étape 1</a:t>
            </a:r>
          </a:p>
        </p:txBody>
      </p:sp>
      <p:sp>
        <p:nvSpPr>
          <p:cNvPr id="45" name="Espace réservé du texte 40">
            <a:extLst>
              <a:ext uri="{FF2B5EF4-FFF2-40B4-BE49-F238E27FC236}">
                <a16:creationId xmlns:a16="http://schemas.microsoft.com/office/drawing/2014/main" id="{3C5CA48F-D2CC-16BB-7A6B-DFE59319A7BA}"/>
              </a:ext>
            </a:extLst>
          </p:cNvPr>
          <p:cNvSpPr>
            <a:spLocks noGrp="1"/>
          </p:cNvSpPr>
          <p:nvPr>
            <p:ph type="body" sz="quarter" idx="18" hasCustomPrompt="1"/>
          </p:nvPr>
        </p:nvSpPr>
        <p:spPr>
          <a:xfrm>
            <a:off x="6272472" y="4326513"/>
            <a:ext cx="2079921" cy="1118711"/>
          </a:xfrm>
          <a:prstGeom prst="rect">
            <a:avLst/>
          </a:prstGeom>
        </p:spPr>
        <p:txBody>
          <a:bodyPr/>
          <a:lstStyle>
            <a:lvl1pPr algn="l">
              <a:defRPr sz="1200" b="0">
                <a:solidFill>
                  <a:schemeClr val="tx1"/>
                </a:solidFill>
              </a:defRPr>
            </a:lvl1pPr>
            <a:lvl2pPr algn="l">
              <a:defRPr sz="1200" b="0">
                <a:solidFill>
                  <a:schemeClr val="tx1"/>
                </a:solidFill>
              </a:defRPr>
            </a:lvl2pPr>
            <a:lvl3pPr algn="l">
              <a:defRPr sz="1200" b="0">
                <a:solidFill>
                  <a:schemeClr val="tx1"/>
                </a:solidFill>
              </a:defRPr>
            </a:lvl3pPr>
            <a:lvl4pPr algn="l">
              <a:defRPr sz="1200" b="0">
                <a:solidFill>
                  <a:schemeClr val="tx1"/>
                </a:solidFill>
              </a:defRPr>
            </a:lvl4pPr>
            <a:lvl5pPr algn="l">
              <a:defRPr sz="1200" b="0">
                <a:solidFill>
                  <a:schemeClr val="tx1"/>
                </a:solidFill>
              </a:defRPr>
            </a:lvl5pPr>
          </a:lstStyle>
          <a:p>
            <a:pPr lvl="0"/>
            <a:r>
              <a:rPr lang="fr-FR" dirty="0"/>
              <a:t>Description détaillée</a:t>
            </a:r>
          </a:p>
        </p:txBody>
      </p:sp>
      <p:sp>
        <p:nvSpPr>
          <p:cNvPr id="46" name="Espace réservé du texte 36">
            <a:extLst>
              <a:ext uri="{FF2B5EF4-FFF2-40B4-BE49-F238E27FC236}">
                <a16:creationId xmlns:a16="http://schemas.microsoft.com/office/drawing/2014/main" id="{735F9576-5D4E-CF06-5688-E6D4DE78226F}"/>
              </a:ext>
            </a:extLst>
          </p:cNvPr>
          <p:cNvSpPr>
            <a:spLocks noGrp="1"/>
          </p:cNvSpPr>
          <p:nvPr>
            <p:ph type="body" sz="quarter" idx="19" hasCustomPrompt="1"/>
          </p:nvPr>
        </p:nvSpPr>
        <p:spPr>
          <a:xfrm>
            <a:off x="9185965" y="3974173"/>
            <a:ext cx="1606043" cy="336897"/>
          </a:xfrm>
          <a:prstGeom prst="rect">
            <a:avLst/>
          </a:prstGeom>
        </p:spPr>
        <p:txBody>
          <a:bodyPr/>
          <a:lstStyle>
            <a:lvl1pPr>
              <a:defRPr sz="1400" b="1">
                <a:solidFill>
                  <a:schemeClr val="tx1"/>
                </a:solidFill>
              </a:defRPr>
            </a:lvl1pPr>
            <a:lvl2pPr>
              <a:defRPr sz="1400" b="1">
                <a:solidFill>
                  <a:schemeClr val="tx1"/>
                </a:solidFill>
              </a:defRPr>
            </a:lvl2pPr>
            <a:lvl3pPr>
              <a:defRPr sz="1400" b="1">
                <a:solidFill>
                  <a:schemeClr val="tx1"/>
                </a:solidFill>
              </a:defRPr>
            </a:lvl3pPr>
            <a:lvl4pPr>
              <a:defRPr sz="1400" b="1">
                <a:solidFill>
                  <a:schemeClr val="tx1"/>
                </a:solidFill>
              </a:defRPr>
            </a:lvl4pPr>
            <a:lvl5pPr>
              <a:defRPr sz="1400" b="1">
                <a:solidFill>
                  <a:schemeClr val="tx1"/>
                </a:solidFill>
              </a:defRPr>
            </a:lvl5pPr>
          </a:lstStyle>
          <a:p>
            <a:pPr lvl="0"/>
            <a:r>
              <a:rPr lang="fr-FR" dirty="0"/>
              <a:t>Étape 1</a:t>
            </a:r>
          </a:p>
        </p:txBody>
      </p:sp>
      <p:sp>
        <p:nvSpPr>
          <p:cNvPr id="47" name="Espace réservé du texte 40">
            <a:extLst>
              <a:ext uri="{FF2B5EF4-FFF2-40B4-BE49-F238E27FC236}">
                <a16:creationId xmlns:a16="http://schemas.microsoft.com/office/drawing/2014/main" id="{6CF444C7-8634-09A2-F98C-6D5E0993E8CB}"/>
              </a:ext>
            </a:extLst>
          </p:cNvPr>
          <p:cNvSpPr>
            <a:spLocks noGrp="1"/>
          </p:cNvSpPr>
          <p:nvPr>
            <p:ph type="body" sz="quarter" idx="20" hasCustomPrompt="1"/>
          </p:nvPr>
        </p:nvSpPr>
        <p:spPr>
          <a:xfrm>
            <a:off x="9185965" y="4326513"/>
            <a:ext cx="2079921" cy="1118711"/>
          </a:xfrm>
          <a:prstGeom prst="rect">
            <a:avLst/>
          </a:prstGeom>
        </p:spPr>
        <p:txBody>
          <a:bodyPr/>
          <a:lstStyle>
            <a:lvl1pPr algn="l">
              <a:defRPr sz="1200" b="0">
                <a:solidFill>
                  <a:schemeClr val="tx1"/>
                </a:solidFill>
              </a:defRPr>
            </a:lvl1pPr>
            <a:lvl2pPr algn="l">
              <a:defRPr sz="1200" b="0">
                <a:solidFill>
                  <a:schemeClr val="tx1"/>
                </a:solidFill>
              </a:defRPr>
            </a:lvl2pPr>
            <a:lvl3pPr algn="l">
              <a:defRPr sz="1200" b="0">
                <a:solidFill>
                  <a:schemeClr val="tx1"/>
                </a:solidFill>
              </a:defRPr>
            </a:lvl3pPr>
            <a:lvl4pPr algn="l">
              <a:defRPr sz="1200" b="0">
                <a:solidFill>
                  <a:schemeClr val="tx1"/>
                </a:solidFill>
              </a:defRPr>
            </a:lvl4pPr>
            <a:lvl5pPr algn="l">
              <a:defRPr sz="1200" b="0">
                <a:solidFill>
                  <a:schemeClr val="tx1"/>
                </a:solidFill>
              </a:defRPr>
            </a:lvl5pPr>
          </a:lstStyle>
          <a:p>
            <a:pPr lvl="0"/>
            <a:r>
              <a:rPr lang="fr-FR" dirty="0"/>
              <a:t>Description détaillée</a:t>
            </a:r>
          </a:p>
        </p:txBody>
      </p:sp>
      <p:pic>
        <p:nvPicPr>
          <p:cNvPr id="48" name="Graphique 47">
            <a:extLst>
              <a:ext uri="{FF2B5EF4-FFF2-40B4-BE49-F238E27FC236}">
                <a16:creationId xmlns:a16="http://schemas.microsoft.com/office/drawing/2014/main" id="{FCFFCD9A-436B-3307-E4BB-36F1F009B6AF}"/>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867200" y="790640"/>
            <a:ext cx="2028825" cy="2800350"/>
          </a:xfrm>
          <a:prstGeom prst="rect">
            <a:avLst/>
          </a:prstGeom>
        </p:spPr>
      </p:pic>
      <p:sp>
        <p:nvSpPr>
          <p:cNvPr id="49" name="Graphique 26">
            <a:extLst>
              <a:ext uri="{FF2B5EF4-FFF2-40B4-BE49-F238E27FC236}">
                <a16:creationId xmlns:a16="http://schemas.microsoft.com/office/drawing/2014/main" id="{52D3D924-C54A-F00E-8C1E-EB45FBBA5900}"/>
              </a:ext>
            </a:extLst>
          </p:cNvPr>
          <p:cNvSpPr/>
          <p:nvPr userDrawn="1"/>
        </p:nvSpPr>
        <p:spPr>
          <a:xfrm flipH="1">
            <a:off x="-444334" y="505164"/>
            <a:ext cx="2058531" cy="535633"/>
          </a:xfrm>
          <a:custGeom>
            <a:avLst/>
            <a:gdLst>
              <a:gd name="connsiteX0" fmla="*/ 2216819 w 2215394"/>
              <a:gd name="connsiteY0" fmla="*/ 576493 h 576449"/>
              <a:gd name="connsiteX1" fmla="*/ 2066554 w 2215394"/>
              <a:gd name="connsiteY1" fmla="*/ 475527 h 576449"/>
              <a:gd name="connsiteX2" fmla="*/ 1949151 w 2215394"/>
              <a:gd name="connsiteY2" fmla="*/ 521314 h 576449"/>
              <a:gd name="connsiteX3" fmla="*/ 1656805 w 2215394"/>
              <a:gd name="connsiteY3" fmla="*/ 322903 h 576449"/>
              <a:gd name="connsiteX4" fmla="*/ 1409086 w 2215394"/>
              <a:gd name="connsiteY4" fmla="*/ 440306 h 576449"/>
              <a:gd name="connsiteX5" fmla="*/ 939474 w 2215394"/>
              <a:gd name="connsiteY5" fmla="*/ 44 h 576449"/>
              <a:gd name="connsiteX6" fmla="*/ 481614 w 2215394"/>
              <a:gd name="connsiteY6" fmla="*/ 369864 h 576449"/>
              <a:gd name="connsiteX7" fmla="*/ 310196 w 2215394"/>
              <a:gd name="connsiteY7" fmla="*/ 318207 h 576449"/>
              <a:gd name="connsiteX8" fmla="*/ 1425 w 2215394"/>
              <a:gd name="connsiteY8" fmla="*/ 571797 h 576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15394" h="576449">
                <a:moveTo>
                  <a:pt x="2216819" y="576493"/>
                </a:moveTo>
                <a:cubicBezTo>
                  <a:pt x="2192169" y="515162"/>
                  <a:pt x="2132293" y="475116"/>
                  <a:pt x="2066554" y="475527"/>
                </a:cubicBezTo>
                <a:cubicBezTo>
                  <a:pt x="2023102" y="474458"/>
                  <a:pt x="1980838" y="490942"/>
                  <a:pt x="1949151" y="521314"/>
                </a:cubicBezTo>
                <a:cubicBezTo>
                  <a:pt x="1901012" y="401551"/>
                  <a:pt x="1785959" y="322926"/>
                  <a:pt x="1656805" y="322903"/>
                </a:cubicBezTo>
                <a:cubicBezTo>
                  <a:pt x="1560541" y="321940"/>
                  <a:pt x="1468963" y="365226"/>
                  <a:pt x="1409086" y="440306"/>
                </a:cubicBezTo>
                <a:cubicBezTo>
                  <a:pt x="1393823" y="192468"/>
                  <a:pt x="1188368" y="-437"/>
                  <a:pt x="939474" y="44"/>
                </a:cubicBezTo>
                <a:cubicBezTo>
                  <a:pt x="718756" y="526"/>
                  <a:pt x="528564" y="154371"/>
                  <a:pt x="481614" y="369864"/>
                </a:cubicBezTo>
                <a:cubicBezTo>
                  <a:pt x="431124" y="336533"/>
                  <a:pt x="371248" y="318594"/>
                  <a:pt x="310196" y="318207"/>
                </a:cubicBezTo>
                <a:cubicBezTo>
                  <a:pt x="159916" y="318160"/>
                  <a:pt x="30776" y="424374"/>
                  <a:pt x="1425" y="571797"/>
                </a:cubicBezTo>
                <a:close/>
              </a:path>
            </a:pathLst>
          </a:custGeom>
          <a:solidFill>
            <a:schemeClr val="bg1"/>
          </a:solidFill>
          <a:ln w="117308" cap="flat">
            <a:noFill/>
            <a:prstDash val="solid"/>
            <a:miter/>
          </a:ln>
          <a:effectLst>
            <a:outerShdw blurRad="381000" algn="ctr" rotWithShape="0">
              <a:prstClr val="black">
                <a:alpha val="15000"/>
              </a:prstClr>
            </a:outerShdw>
          </a:effectLst>
        </p:spPr>
        <p:txBody>
          <a:bodyPr rtlCol="0" anchor="ctr"/>
          <a:lstStyle/>
          <a:p>
            <a:endParaRPr lang="en-US" dirty="0"/>
          </a:p>
        </p:txBody>
      </p:sp>
      <p:sp>
        <p:nvSpPr>
          <p:cNvPr id="50" name="Graphique 26">
            <a:extLst>
              <a:ext uri="{FF2B5EF4-FFF2-40B4-BE49-F238E27FC236}">
                <a16:creationId xmlns:a16="http://schemas.microsoft.com/office/drawing/2014/main" id="{B40B6BED-A719-A1C7-70ED-7F3F8002A984}"/>
              </a:ext>
            </a:extLst>
          </p:cNvPr>
          <p:cNvSpPr/>
          <p:nvPr userDrawn="1"/>
        </p:nvSpPr>
        <p:spPr>
          <a:xfrm flipH="1">
            <a:off x="11162734" y="1447061"/>
            <a:ext cx="2058531" cy="535633"/>
          </a:xfrm>
          <a:custGeom>
            <a:avLst/>
            <a:gdLst>
              <a:gd name="connsiteX0" fmla="*/ 2216819 w 2215394"/>
              <a:gd name="connsiteY0" fmla="*/ 576493 h 576449"/>
              <a:gd name="connsiteX1" fmla="*/ 2066554 w 2215394"/>
              <a:gd name="connsiteY1" fmla="*/ 475527 h 576449"/>
              <a:gd name="connsiteX2" fmla="*/ 1949151 w 2215394"/>
              <a:gd name="connsiteY2" fmla="*/ 521314 h 576449"/>
              <a:gd name="connsiteX3" fmla="*/ 1656805 w 2215394"/>
              <a:gd name="connsiteY3" fmla="*/ 322903 h 576449"/>
              <a:gd name="connsiteX4" fmla="*/ 1409086 w 2215394"/>
              <a:gd name="connsiteY4" fmla="*/ 440306 h 576449"/>
              <a:gd name="connsiteX5" fmla="*/ 939474 w 2215394"/>
              <a:gd name="connsiteY5" fmla="*/ 44 h 576449"/>
              <a:gd name="connsiteX6" fmla="*/ 481614 w 2215394"/>
              <a:gd name="connsiteY6" fmla="*/ 369864 h 576449"/>
              <a:gd name="connsiteX7" fmla="*/ 310196 w 2215394"/>
              <a:gd name="connsiteY7" fmla="*/ 318207 h 576449"/>
              <a:gd name="connsiteX8" fmla="*/ 1425 w 2215394"/>
              <a:gd name="connsiteY8" fmla="*/ 571797 h 576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15394" h="576449">
                <a:moveTo>
                  <a:pt x="2216819" y="576493"/>
                </a:moveTo>
                <a:cubicBezTo>
                  <a:pt x="2192169" y="515162"/>
                  <a:pt x="2132293" y="475116"/>
                  <a:pt x="2066554" y="475527"/>
                </a:cubicBezTo>
                <a:cubicBezTo>
                  <a:pt x="2023102" y="474458"/>
                  <a:pt x="1980838" y="490942"/>
                  <a:pt x="1949151" y="521314"/>
                </a:cubicBezTo>
                <a:cubicBezTo>
                  <a:pt x="1901012" y="401551"/>
                  <a:pt x="1785959" y="322926"/>
                  <a:pt x="1656805" y="322903"/>
                </a:cubicBezTo>
                <a:cubicBezTo>
                  <a:pt x="1560541" y="321940"/>
                  <a:pt x="1468963" y="365226"/>
                  <a:pt x="1409086" y="440306"/>
                </a:cubicBezTo>
                <a:cubicBezTo>
                  <a:pt x="1393823" y="192468"/>
                  <a:pt x="1188368" y="-437"/>
                  <a:pt x="939474" y="44"/>
                </a:cubicBezTo>
                <a:cubicBezTo>
                  <a:pt x="718756" y="526"/>
                  <a:pt x="528564" y="154371"/>
                  <a:pt x="481614" y="369864"/>
                </a:cubicBezTo>
                <a:cubicBezTo>
                  <a:pt x="431124" y="336533"/>
                  <a:pt x="371248" y="318594"/>
                  <a:pt x="310196" y="318207"/>
                </a:cubicBezTo>
                <a:cubicBezTo>
                  <a:pt x="159916" y="318160"/>
                  <a:pt x="30776" y="424374"/>
                  <a:pt x="1425" y="571797"/>
                </a:cubicBezTo>
                <a:close/>
              </a:path>
            </a:pathLst>
          </a:custGeom>
          <a:solidFill>
            <a:schemeClr val="bg1"/>
          </a:solidFill>
          <a:ln w="117308" cap="flat">
            <a:noFill/>
            <a:prstDash val="solid"/>
            <a:miter/>
          </a:ln>
          <a:effectLst>
            <a:outerShdw blurRad="381000" algn="ctr" rotWithShape="0">
              <a:prstClr val="black">
                <a:alpha val="15000"/>
              </a:prstClr>
            </a:outerShdw>
          </a:effectLst>
        </p:spPr>
        <p:txBody>
          <a:bodyPr rtlCol="0" anchor="ctr"/>
          <a:lstStyle/>
          <a:p>
            <a:endParaRPr lang="en-US" dirty="0"/>
          </a:p>
        </p:txBody>
      </p:sp>
    </p:spTree>
    <p:extLst>
      <p:ext uri="{BB962C8B-B14F-4D97-AF65-F5344CB8AC3E}">
        <p14:creationId xmlns:p14="http://schemas.microsoft.com/office/powerpoint/2010/main" val="39282040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Fond bleu clair libre">
    <p:bg>
      <p:bgPr>
        <a:solidFill>
          <a:schemeClr val="tx2"/>
        </a:solidFill>
        <a:effectLst/>
      </p:bgPr>
    </p:bg>
    <p:spTree>
      <p:nvGrpSpPr>
        <p:cNvPr id="1" name=""/>
        <p:cNvGrpSpPr/>
        <p:nvPr/>
      </p:nvGrpSpPr>
      <p:grpSpPr>
        <a:xfrm>
          <a:off x="0" y="0"/>
          <a:ext cx="0" cy="0"/>
          <a:chOff x="0" y="0"/>
          <a:chExt cx="0" cy="0"/>
        </a:xfrm>
      </p:grpSpPr>
      <p:sp>
        <p:nvSpPr>
          <p:cNvPr id="5" name="Espace réservé du pied de page 2">
            <a:extLst>
              <a:ext uri="{FF2B5EF4-FFF2-40B4-BE49-F238E27FC236}">
                <a16:creationId xmlns:a16="http://schemas.microsoft.com/office/drawing/2014/main" id="{0C33B9F3-9483-AFF3-344D-CA2E2AB1BAB9}"/>
              </a:ext>
            </a:extLst>
          </p:cNvPr>
          <p:cNvSpPr>
            <a:spLocks noGrp="1"/>
          </p:cNvSpPr>
          <p:nvPr>
            <p:ph type="ftr" sz="quarter" idx="10"/>
          </p:nvPr>
        </p:nvSpPr>
        <p:spPr>
          <a:xfrm>
            <a:off x="407368" y="6623881"/>
            <a:ext cx="5040000" cy="123111"/>
          </a:xfrm>
          <a:prstGeom prst="rect">
            <a:avLst/>
          </a:prstGeom>
        </p:spPr>
        <p:txBody>
          <a:bodyPr/>
          <a:lstStyle>
            <a:lvl1pPr>
              <a:defRPr>
                <a:solidFill>
                  <a:schemeClr val="bg1"/>
                </a:solidFill>
              </a:defRPr>
            </a:lvl1pPr>
          </a:lstStyle>
          <a:p>
            <a:r>
              <a:rPr lang="fr-FR" dirty="0"/>
              <a:t>Niveau de confidentialité  |  JJ/MM/AAAA  |  Présentateur</a:t>
            </a:r>
          </a:p>
        </p:txBody>
      </p:sp>
      <p:sp>
        <p:nvSpPr>
          <p:cNvPr id="6" name="Espace réservé du numéro de diapositive 3">
            <a:extLst>
              <a:ext uri="{FF2B5EF4-FFF2-40B4-BE49-F238E27FC236}">
                <a16:creationId xmlns:a16="http://schemas.microsoft.com/office/drawing/2014/main" id="{D1BA49FD-2CCF-41ED-A717-01013AE39E75}"/>
              </a:ext>
            </a:extLst>
          </p:cNvPr>
          <p:cNvSpPr>
            <a:spLocks noGrp="1"/>
          </p:cNvSpPr>
          <p:nvPr>
            <p:ph type="sldNum" sz="quarter" idx="11"/>
          </p:nvPr>
        </p:nvSpPr>
        <p:spPr>
          <a:xfrm>
            <a:off x="105464" y="6630403"/>
            <a:ext cx="263460" cy="123111"/>
          </a:xfrm>
          <a:prstGeom prst="rect">
            <a:avLst/>
          </a:prstGeom>
        </p:spPr>
        <p:txBody>
          <a:bodyPr/>
          <a:lstStyle>
            <a:lvl1pPr algn="l">
              <a:defRPr>
                <a:solidFill>
                  <a:schemeClr val="bg1"/>
                </a:solidFill>
              </a:defRPr>
            </a:lvl1pPr>
          </a:lstStyle>
          <a:p>
            <a:fld id="{72F7D735-2684-4015-BC38-8C62B24B466E}" type="slidenum">
              <a:rPr lang="fr-FR" smtClean="0"/>
              <a:pPr/>
              <a:t>‹#›</a:t>
            </a:fld>
            <a:endParaRPr lang="fr-FR" dirty="0"/>
          </a:p>
        </p:txBody>
      </p:sp>
      <p:pic>
        <p:nvPicPr>
          <p:cNvPr id="7" name="Image 6" descr="Une image contenant dessin&#10;&#10;Description générée automatiquement">
            <a:extLst>
              <a:ext uri="{FF2B5EF4-FFF2-40B4-BE49-F238E27FC236}">
                <a16:creationId xmlns:a16="http://schemas.microsoft.com/office/drawing/2014/main" id="{A2688B6A-6FE9-3FDF-28A7-76AF59048D0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923765" y="6172803"/>
            <a:ext cx="1230021" cy="792088"/>
          </a:xfrm>
          <a:prstGeom prst="rect">
            <a:avLst/>
          </a:prstGeom>
        </p:spPr>
      </p:pic>
    </p:spTree>
    <p:extLst>
      <p:ext uri="{BB962C8B-B14F-4D97-AF65-F5344CB8AC3E}">
        <p14:creationId xmlns:p14="http://schemas.microsoft.com/office/powerpoint/2010/main" val="48742649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oints clés 1">
    <p:bg>
      <p:bgPr>
        <a:solidFill>
          <a:schemeClr val="tx2"/>
        </a:solidFill>
        <a:effectLst/>
      </p:bgPr>
    </p:bg>
    <p:spTree>
      <p:nvGrpSpPr>
        <p:cNvPr id="1" name=""/>
        <p:cNvGrpSpPr/>
        <p:nvPr/>
      </p:nvGrpSpPr>
      <p:grpSpPr>
        <a:xfrm>
          <a:off x="0" y="0"/>
          <a:ext cx="0" cy="0"/>
          <a:chOff x="0" y="0"/>
          <a:chExt cx="0" cy="0"/>
        </a:xfrm>
      </p:grpSpPr>
      <p:sp>
        <p:nvSpPr>
          <p:cNvPr id="3" name="Espace réservé du pied de page 2">
            <a:extLst>
              <a:ext uri="{FF2B5EF4-FFF2-40B4-BE49-F238E27FC236}">
                <a16:creationId xmlns:a16="http://schemas.microsoft.com/office/drawing/2014/main" id="{18A28D66-C336-B8C3-C5E0-819DD1CDD3EC}"/>
              </a:ext>
            </a:extLst>
          </p:cNvPr>
          <p:cNvSpPr>
            <a:spLocks noGrp="1"/>
          </p:cNvSpPr>
          <p:nvPr>
            <p:ph type="ftr" sz="quarter" idx="10"/>
          </p:nvPr>
        </p:nvSpPr>
        <p:spPr/>
        <p:txBody>
          <a:bodyPr/>
          <a:lstStyle>
            <a:lvl1pPr>
              <a:defRPr>
                <a:solidFill>
                  <a:schemeClr val="bg1"/>
                </a:solidFill>
              </a:defRPr>
            </a:lvl1pPr>
          </a:lstStyle>
          <a:p>
            <a:r>
              <a:rPr lang="fr-FR" dirty="0"/>
              <a:t>Niveau de confidentialité  |  JJ/MM/AAAA  |  Présentateur</a:t>
            </a:r>
          </a:p>
        </p:txBody>
      </p:sp>
      <p:sp>
        <p:nvSpPr>
          <p:cNvPr id="4" name="Espace réservé du numéro de diapositive 3">
            <a:extLst>
              <a:ext uri="{FF2B5EF4-FFF2-40B4-BE49-F238E27FC236}">
                <a16:creationId xmlns:a16="http://schemas.microsoft.com/office/drawing/2014/main" id="{FB4D011D-C4E3-7404-E69B-7F1A7E7D68BC}"/>
              </a:ext>
            </a:extLst>
          </p:cNvPr>
          <p:cNvSpPr>
            <a:spLocks noGrp="1"/>
          </p:cNvSpPr>
          <p:nvPr>
            <p:ph type="sldNum" sz="quarter" idx="11"/>
          </p:nvPr>
        </p:nvSpPr>
        <p:spPr/>
        <p:txBody>
          <a:bodyPr/>
          <a:lstStyle>
            <a:lvl1pPr>
              <a:defRPr>
                <a:solidFill>
                  <a:schemeClr val="bg1"/>
                </a:solidFill>
              </a:defRPr>
            </a:lvl1pPr>
          </a:lstStyle>
          <a:p>
            <a:fld id="{72F7D735-2684-4015-BC38-8C62B24B466E}" type="slidenum">
              <a:rPr lang="fr-FR" smtClean="0"/>
              <a:pPr/>
              <a:t>‹#›</a:t>
            </a:fld>
            <a:endParaRPr lang="fr-FR" dirty="0"/>
          </a:p>
        </p:txBody>
      </p:sp>
      <p:sp>
        <p:nvSpPr>
          <p:cNvPr id="5" name="Graphique 26">
            <a:extLst>
              <a:ext uri="{FF2B5EF4-FFF2-40B4-BE49-F238E27FC236}">
                <a16:creationId xmlns:a16="http://schemas.microsoft.com/office/drawing/2014/main" id="{297CA6E4-8E63-93F9-9EDB-5E296129B885}"/>
              </a:ext>
            </a:extLst>
          </p:cNvPr>
          <p:cNvSpPr>
            <a:spLocks/>
          </p:cNvSpPr>
          <p:nvPr userDrawn="1"/>
        </p:nvSpPr>
        <p:spPr>
          <a:xfrm>
            <a:off x="6191886" y="1938254"/>
            <a:ext cx="1079208" cy="280812"/>
          </a:xfrm>
          <a:custGeom>
            <a:avLst/>
            <a:gdLst>
              <a:gd name="connsiteX0" fmla="*/ 2216819 w 2215394"/>
              <a:gd name="connsiteY0" fmla="*/ 576493 h 576449"/>
              <a:gd name="connsiteX1" fmla="*/ 2066554 w 2215394"/>
              <a:gd name="connsiteY1" fmla="*/ 475527 h 576449"/>
              <a:gd name="connsiteX2" fmla="*/ 1949151 w 2215394"/>
              <a:gd name="connsiteY2" fmla="*/ 521314 h 576449"/>
              <a:gd name="connsiteX3" fmla="*/ 1656805 w 2215394"/>
              <a:gd name="connsiteY3" fmla="*/ 322903 h 576449"/>
              <a:gd name="connsiteX4" fmla="*/ 1409086 w 2215394"/>
              <a:gd name="connsiteY4" fmla="*/ 440306 h 576449"/>
              <a:gd name="connsiteX5" fmla="*/ 939474 w 2215394"/>
              <a:gd name="connsiteY5" fmla="*/ 44 h 576449"/>
              <a:gd name="connsiteX6" fmla="*/ 481614 w 2215394"/>
              <a:gd name="connsiteY6" fmla="*/ 369864 h 576449"/>
              <a:gd name="connsiteX7" fmla="*/ 310196 w 2215394"/>
              <a:gd name="connsiteY7" fmla="*/ 318207 h 576449"/>
              <a:gd name="connsiteX8" fmla="*/ 1425 w 2215394"/>
              <a:gd name="connsiteY8" fmla="*/ 571797 h 576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15394" h="576449">
                <a:moveTo>
                  <a:pt x="2216819" y="576493"/>
                </a:moveTo>
                <a:cubicBezTo>
                  <a:pt x="2192169" y="515162"/>
                  <a:pt x="2132293" y="475116"/>
                  <a:pt x="2066554" y="475527"/>
                </a:cubicBezTo>
                <a:cubicBezTo>
                  <a:pt x="2023102" y="474458"/>
                  <a:pt x="1980838" y="490942"/>
                  <a:pt x="1949151" y="521314"/>
                </a:cubicBezTo>
                <a:cubicBezTo>
                  <a:pt x="1901012" y="401551"/>
                  <a:pt x="1785959" y="322926"/>
                  <a:pt x="1656805" y="322903"/>
                </a:cubicBezTo>
                <a:cubicBezTo>
                  <a:pt x="1560541" y="321940"/>
                  <a:pt x="1468963" y="365226"/>
                  <a:pt x="1409086" y="440306"/>
                </a:cubicBezTo>
                <a:cubicBezTo>
                  <a:pt x="1393823" y="192468"/>
                  <a:pt x="1188368" y="-437"/>
                  <a:pt x="939474" y="44"/>
                </a:cubicBezTo>
                <a:cubicBezTo>
                  <a:pt x="718756" y="526"/>
                  <a:pt x="528564" y="154371"/>
                  <a:pt x="481614" y="369864"/>
                </a:cubicBezTo>
                <a:cubicBezTo>
                  <a:pt x="431124" y="336533"/>
                  <a:pt x="371248" y="318594"/>
                  <a:pt x="310196" y="318207"/>
                </a:cubicBezTo>
                <a:cubicBezTo>
                  <a:pt x="159916" y="318160"/>
                  <a:pt x="30776" y="424374"/>
                  <a:pt x="1425" y="571797"/>
                </a:cubicBezTo>
                <a:close/>
              </a:path>
            </a:pathLst>
          </a:custGeom>
          <a:solidFill>
            <a:schemeClr val="bg1"/>
          </a:solidFill>
          <a:ln w="117308" cap="flat">
            <a:noFill/>
            <a:prstDash val="solid"/>
            <a:miter/>
          </a:ln>
          <a:effectLst>
            <a:outerShdw blurRad="381000" dist="203200" dir="2700000" algn="tl" rotWithShape="0">
              <a:prstClr val="black">
                <a:alpha val="40000"/>
              </a:prstClr>
            </a:outerShdw>
          </a:effectLst>
        </p:spPr>
        <p:txBody>
          <a:bodyPr rtlCol="0" anchor="ctr"/>
          <a:lstStyle/>
          <a:p>
            <a:endParaRPr lang="en-US" dirty="0"/>
          </a:p>
        </p:txBody>
      </p:sp>
      <p:sp>
        <p:nvSpPr>
          <p:cNvPr id="6" name="Graphique 26">
            <a:extLst>
              <a:ext uri="{FF2B5EF4-FFF2-40B4-BE49-F238E27FC236}">
                <a16:creationId xmlns:a16="http://schemas.microsoft.com/office/drawing/2014/main" id="{5C421667-C792-9BBD-AAC7-317F84BCEF35}"/>
              </a:ext>
            </a:extLst>
          </p:cNvPr>
          <p:cNvSpPr>
            <a:spLocks/>
          </p:cNvSpPr>
          <p:nvPr userDrawn="1"/>
        </p:nvSpPr>
        <p:spPr>
          <a:xfrm flipH="1">
            <a:off x="4096993" y="3629740"/>
            <a:ext cx="1647827" cy="428767"/>
          </a:xfrm>
          <a:custGeom>
            <a:avLst/>
            <a:gdLst>
              <a:gd name="connsiteX0" fmla="*/ 2216819 w 2215394"/>
              <a:gd name="connsiteY0" fmla="*/ 576493 h 576449"/>
              <a:gd name="connsiteX1" fmla="*/ 2066554 w 2215394"/>
              <a:gd name="connsiteY1" fmla="*/ 475527 h 576449"/>
              <a:gd name="connsiteX2" fmla="*/ 1949151 w 2215394"/>
              <a:gd name="connsiteY2" fmla="*/ 521314 h 576449"/>
              <a:gd name="connsiteX3" fmla="*/ 1656805 w 2215394"/>
              <a:gd name="connsiteY3" fmla="*/ 322903 h 576449"/>
              <a:gd name="connsiteX4" fmla="*/ 1409086 w 2215394"/>
              <a:gd name="connsiteY4" fmla="*/ 440306 h 576449"/>
              <a:gd name="connsiteX5" fmla="*/ 939474 w 2215394"/>
              <a:gd name="connsiteY5" fmla="*/ 44 h 576449"/>
              <a:gd name="connsiteX6" fmla="*/ 481614 w 2215394"/>
              <a:gd name="connsiteY6" fmla="*/ 369864 h 576449"/>
              <a:gd name="connsiteX7" fmla="*/ 310196 w 2215394"/>
              <a:gd name="connsiteY7" fmla="*/ 318207 h 576449"/>
              <a:gd name="connsiteX8" fmla="*/ 1425 w 2215394"/>
              <a:gd name="connsiteY8" fmla="*/ 571797 h 576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15394" h="576449">
                <a:moveTo>
                  <a:pt x="2216819" y="576493"/>
                </a:moveTo>
                <a:cubicBezTo>
                  <a:pt x="2192169" y="515162"/>
                  <a:pt x="2132293" y="475116"/>
                  <a:pt x="2066554" y="475527"/>
                </a:cubicBezTo>
                <a:cubicBezTo>
                  <a:pt x="2023102" y="474458"/>
                  <a:pt x="1980838" y="490942"/>
                  <a:pt x="1949151" y="521314"/>
                </a:cubicBezTo>
                <a:cubicBezTo>
                  <a:pt x="1901012" y="401551"/>
                  <a:pt x="1785959" y="322926"/>
                  <a:pt x="1656805" y="322903"/>
                </a:cubicBezTo>
                <a:cubicBezTo>
                  <a:pt x="1560541" y="321940"/>
                  <a:pt x="1468963" y="365226"/>
                  <a:pt x="1409086" y="440306"/>
                </a:cubicBezTo>
                <a:cubicBezTo>
                  <a:pt x="1393823" y="192468"/>
                  <a:pt x="1188368" y="-437"/>
                  <a:pt x="939474" y="44"/>
                </a:cubicBezTo>
                <a:cubicBezTo>
                  <a:pt x="718756" y="526"/>
                  <a:pt x="528564" y="154371"/>
                  <a:pt x="481614" y="369864"/>
                </a:cubicBezTo>
                <a:cubicBezTo>
                  <a:pt x="431124" y="336533"/>
                  <a:pt x="371248" y="318594"/>
                  <a:pt x="310196" y="318207"/>
                </a:cubicBezTo>
                <a:cubicBezTo>
                  <a:pt x="159916" y="318160"/>
                  <a:pt x="30776" y="424374"/>
                  <a:pt x="1425" y="571797"/>
                </a:cubicBezTo>
                <a:close/>
              </a:path>
            </a:pathLst>
          </a:custGeom>
          <a:solidFill>
            <a:schemeClr val="bg1"/>
          </a:solidFill>
          <a:ln w="117308" cap="flat">
            <a:noFill/>
            <a:prstDash val="solid"/>
            <a:miter/>
          </a:ln>
          <a:effectLst>
            <a:outerShdw blurRad="381000" dist="203200" dir="2700000" algn="tl" rotWithShape="0">
              <a:prstClr val="black">
                <a:alpha val="40000"/>
              </a:prstClr>
            </a:outerShdw>
          </a:effectLst>
        </p:spPr>
        <p:txBody>
          <a:bodyPr rtlCol="0" anchor="ctr"/>
          <a:lstStyle/>
          <a:p>
            <a:endParaRPr lang="en-US" dirty="0"/>
          </a:p>
        </p:txBody>
      </p:sp>
      <p:pic>
        <p:nvPicPr>
          <p:cNvPr id="7" name="Graphique 6">
            <a:extLst>
              <a:ext uri="{FF2B5EF4-FFF2-40B4-BE49-F238E27FC236}">
                <a16:creationId xmlns:a16="http://schemas.microsoft.com/office/drawing/2014/main" id="{93762DFC-77C6-AF53-E297-70E1498F402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124362" y="1968300"/>
            <a:ext cx="1943276" cy="4889700"/>
          </a:xfrm>
          <a:prstGeom prst="rect">
            <a:avLst/>
          </a:prstGeom>
          <a:effectLst>
            <a:outerShdw blurRad="457200" dist="279400" dir="2700000" algn="tl" rotWithShape="0">
              <a:prstClr val="black">
                <a:alpha val="40000"/>
              </a:prstClr>
            </a:outerShdw>
          </a:effectLst>
        </p:spPr>
      </p:pic>
      <p:pic>
        <p:nvPicPr>
          <p:cNvPr id="14" name="Graphique 13">
            <a:extLst>
              <a:ext uri="{FF2B5EF4-FFF2-40B4-BE49-F238E27FC236}">
                <a16:creationId xmlns:a16="http://schemas.microsoft.com/office/drawing/2014/main" id="{4E6E93B8-8AAF-EEE0-0344-C21881868287}"/>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4191637" y="4470293"/>
            <a:ext cx="2000250" cy="2371725"/>
          </a:xfrm>
          <a:prstGeom prst="rect">
            <a:avLst/>
          </a:prstGeom>
        </p:spPr>
      </p:pic>
      <p:pic>
        <p:nvPicPr>
          <p:cNvPr id="15" name="Graphique 14">
            <a:extLst>
              <a:ext uri="{FF2B5EF4-FFF2-40B4-BE49-F238E27FC236}">
                <a16:creationId xmlns:a16="http://schemas.microsoft.com/office/drawing/2014/main" id="{5BDC5415-E20C-203F-6F13-052954F30422}"/>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6447182" y="4695825"/>
            <a:ext cx="1647825" cy="2162175"/>
          </a:xfrm>
          <a:prstGeom prst="rect">
            <a:avLst/>
          </a:prstGeom>
        </p:spPr>
      </p:pic>
      <p:sp>
        <p:nvSpPr>
          <p:cNvPr id="32" name="Espace réservé du texte 31">
            <a:extLst>
              <a:ext uri="{FF2B5EF4-FFF2-40B4-BE49-F238E27FC236}">
                <a16:creationId xmlns:a16="http://schemas.microsoft.com/office/drawing/2014/main" id="{F0BFCEAB-C4E9-AA77-1591-2937A04C1A97}"/>
              </a:ext>
            </a:extLst>
          </p:cNvPr>
          <p:cNvSpPr>
            <a:spLocks noGrp="1"/>
          </p:cNvSpPr>
          <p:nvPr>
            <p:ph type="body" sz="quarter" idx="12" hasCustomPrompt="1"/>
          </p:nvPr>
        </p:nvSpPr>
        <p:spPr>
          <a:xfrm>
            <a:off x="1971227" y="823986"/>
            <a:ext cx="2125768" cy="442968"/>
          </a:xfrm>
          <a:prstGeom prst="rect">
            <a:avLst/>
          </a:prstGeom>
        </p:spPr>
        <p:txBody>
          <a:bodyPr/>
          <a:lstStyle>
            <a:lvl1pPr algn="l">
              <a:defRPr sz="1400" b="1">
                <a:solidFill>
                  <a:schemeClr val="bg1"/>
                </a:solidFill>
              </a:defRPr>
            </a:lvl1pPr>
            <a:lvl2pPr algn="l">
              <a:defRPr sz="1100" b="1">
                <a:solidFill>
                  <a:schemeClr val="bg1"/>
                </a:solidFill>
              </a:defRPr>
            </a:lvl2pPr>
            <a:lvl3pPr algn="l">
              <a:defRPr sz="1100" b="1">
                <a:solidFill>
                  <a:schemeClr val="bg1"/>
                </a:solidFill>
              </a:defRPr>
            </a:lvl3pPr>
            <a:lvl4pPr algn="l">
              <a:defRPr sz="1100" b="1">
                <a:solidFill>
                  <a:schemeClr val="bg1"/>
                </a:solidFill>
              </a:defRPr>
            </a:lvl4pPr>
            <a:lvl5pPr algn="l">
              <a:defRPr sz="1100" b="1">
                <a:solidFill>
                  <a:schemeClr val="bg1"/>
                </a:solidFill>
              </a:defRPr>
            </a:lvl5pPr>
          </a:lstStyle>
          <a:p>
            <a:pPr lvl="0"/>
            <a:r>
              <a:rPr lang="fr-FR" dirty="0"/>
              <a:t>Titre point n°1</a:t>
            </a:r>
          </a:p>
          <a:p>
            <a:pPr lvl="0"/>
            <a:endParaRPr lang="fr-FR" dirty="0"/>
          </a:p>
        </p:txBody>
      </p:sp>
      <p:sp>
        <p:nvSpPr>
          <p:cNvPr id="34" name="Espace réservé du texte 33">
            <a:extLst>
              <a:ext uri="{FF2B5EF4-FFF2-40B4-BE49-F238E27FC236}">
                <a16:creationId xmlns:a16="http://schemas.microsoft.com/office/drawing/2014/main" id="{60E26A16-A622-AAA3-D70A-CD0AC9E8D668}"/>
              </a:ext>
            </a:extLst>
          </p:cNvPr>
          <p:cNvSpPr>
            <a:spLocks noGrp="1"/>
          </p:cNvSpPr>
          <p:nvPr>
            <p:ph type="body" sz="quarter" idx="13" hasCustomPrompt="1"/>
          </p:nvPr>
        </p:nvSpPr>
        <p:spPr>
          <a:xfrm>
            <a:off x="1981618" y="1347788"/>
            <a:ext cx="2115376" cy="746311"/>
          </a:xfrm>
          <a:prstGeom prst="rect">
            <a:avLst/>
          </a:prstGeom>
        </p:spPr>
        <p:txBody>
          <a:bodyPr/>
          <a:lstStyle>
            <a:lvl1pPr>
              <a:defRPr sz="1100" b="0">
                <a:solidFill>
                  <a:schemeClr val="bg1"/>
                </a:solidFill>
              </a:defRPr>
            </a:lvl1pPr>
            <a:lvl2pPr>
              <a:defRPr sz="1100" b="0">
                <a:solidFill>
                  <a:schemeClr val="bg1"/>
                </a:solidFill>
              </a:defRPr>
            </a:lvl2pPr>
            <a:lvl3pPr>
              <a:defRPr sz="1100" b="0">
                <a:solidFill>
                  <a:schemeClr val="bg1"/>
                </a:solidFill>
              </a:defRPr>
            </a:lvl3pPr>
            <a:lvl4pPr>
              <a:defRPr sz="1100" b="0">
                <a:solidFill>
                  <a:schemeClr val="bg1"/>
                </a:solidFill>
              </a:defRPr>
            </a:lvl4pPr>
            <a:lvl5pPr>
              <a:defRPr sz="1100" b="0">
                <a:solidFill>
                  <a:schemeClr val="bg1"/>
                </a:solidFill>
              </a:defRPr>
            </a:lvl5pPr>
          </a:lstStyle>
          <a:p>
            <a:pPr lvl="0"/>
            <a:r>
              <a:rPr lang="fr-FR" dirty="0"/>
              <a:t>Description brève</a:t>
            </a:r>
          </a:p>
        </p:txBody>
      </p:sp>
      <p:sp>
        <p:nvSpPr>
          <p:cNvPr id="35" name="Espace réservé du texte 31">
            <a:extLst>
              <a:ext uri="{FF2B5EF4-FFF2-40B4-BE49-F238E27FC236}">
                <a16:creationId xmlns:a16="http://schemas.microsoft.com/office/drawing/2014/main" id="{6CD18476-FC52-53CD-76C7-9EE4848A363B}"/>
              </a:ext>
            </a:extLst>
          </p:cNvPr>
          <p:cNvSpPr>
            <a:spLocks noGrp="1"/>
          </p:cNvSpPr>
          <p:nvPr>
            <p:ph type="body" sz="quarter" idx="14" hasCustomPrompt="1"/>
          </p:nvPr>
        </p:nvSpPr>
        <p:spPr>
          <a:xfrm>
            <a:off x="1975408" y="2657084"/>
            <a:ext cx="2125768" cy="442968"/>
          </a:xfrm>
          <a:prstGeom prst="rect">
            <a:avLst/>
          </a:prstGeom>
        </p:spPr>
        <p:txBody>
          <a:bodyPr/>
          <a:lstStyle>
            <a:lvl1pPr algn="l">
              <a:defRPr sz="1400" b="1">
                <a:solidFill>
                  <a:schemeClr val="bg1"/>
                </a:solidFill>
              </a:defRPr>
            </a:lvl1pPr>
            <a:lvl2pPr algn="l">
              <a:defRPr sz="1100" b="1">
                <a:solidFill>
                  <a:schemeClr val="bg1"/>
                </a:solidFill>
              </a:defRPr>
            </a:lvl2pPr>
            <a:lvl3pPr algn="l">
              <a:defRPr sz="1100" b="1">
                <a:solidFill>
                  <a:schemeClr val="bg1"/>
                </a:solidFill>
              </a:defRPr>
            </a:lvl3pPr>
            <a:lvl4pPr algn="l">
              <a:defRPr sz="1100" b="1">
                <a:solidFill>
                  <a:schemeClr val="bg1"/>
                </a:solidFill>
              </a:defRPr>
            </a:lvl4pPr>
            <a:lvl5pPr algn="l">
              <a:defRPr sz="1100" b="1">
                <a:solidFill>
                  <a:schemeClr val="bg1"/>
                </a:solidFill>
              </a:defRPr>
            </a:lvl5pPr>
          </a:lstStyle>
          <a:p>
            <a:pPr lvl="0"/>
            <a:r>
              <a:rPr lang="fr-FR" dirty="0"/>
              <a:t>Titre point n°2</a:t>
            </a:r>
          </a:p>
          <a:p>
            <a:pPr lvl="0"/>
            <a:endParaRPr lang="fr-FR" dirty="0"/>
          </a:p>
        </p:txBody>
      </p:sp>
      <p:sp>
        <p:nvSpPr>
          <p:cNvPr id="36" name="Espace réservé du texte 33">
            <a:extLst>
              <a:ext uri="{FF2B5EF4-FFF2-40B4-BE49-F238E27FC236}">
                <a16:creationId xmlns:a16="http://schemas.microsoft.com/office/drawing/2014/main" id="{21EC3B16-0C23-EC43-6F52-2AE315A2B4EE}"/>
              </a:ext>
            </a:extLst>
          </p:cNvPr>
          <p:cNvSpPr>
            <a:spLocks noGrp="1"/>
          </p:cNvSpPr>
          <p:nvPr>
            <p:ph type="body" sz="quarter" idx="15" hasCustomPrompt="1"/>
          </p:nvPr>
        </p:nvSpPr>
        <p:spPr>
          <a:xfrm>
            <a:off x="1985799" y="3180886"/>
            <a:ext cx="2115376" cy="746311"/>
          </a:xfrm>
          <a:prstGeom prst="rect">
            <a:avLst/>
          </a:prstGeom>
        </p:spPr>
        <p:txBody>
          <a:bodyPr/>
          <a:lstStyle>
            <a:lvl1pPr>
              <a:defRPr sz="1100" b="0">
                <a:solidFill>
                  <a:schemeClr val="bg1"/>
                </a:solidFill>
              </a:defRPr>
            </a:lvl1pPr>
            <a:lvl2pPr>
              <a:defRPr sz="1100" b="0">
                <a:solidFill>
                  <a:schemeClr val="bg1"/>
                </a:solidFill>
              </a:defRPr>
            </a:lvl2pPr>
            <a:lvl3pPr>
              <a:defRPr sz="1100" b="0">
                <a:solidFill>
                  <a:schemeClr val="bg1"/>
                </a:solidFill>
              </a:defRPr>
            </a:lvl3pPr>
            <a:lvl4pPr>
              <a:defRPr sz="1100" b="0">
                <a:solidFill>
                  <a:schemeClr val="bg1"/>
                </a:solidFill>
              </a:defRPr>
            </a:lvl4pPr>
            <a:lvl5pPr>
              <a:defRPr sz="1100" b="0">
                <a:solidFill>
                  <a:schemeClr val="bg1"/>
                </a:solidFill>
              </a:defRPr>
            </a:lvl5pPr>
          </a:lstStyle>
          <a:p>
            <a:pPr lvl="0"/>
            <a:r>
              <a:rPr lang="fr-FR" dirty="0"/>
              <a:t>Description brève</a:t>
            </a:r>
          </a:p>
        </p:txBody>
      </p:sp>
      <p:sp>
        <p:nvSpPr>
          <p:cNvPr id="37" name="Espace réservé du texte 31">
            <a:extLst>
              <a:ext uri="{FF2B5EF4-FFF2-40B4-BE49-F238E27FC236}">
                <a16:creationId xmlns:a16="http://schemas.microsoft.com/office/drawing/2014/main" id="{1538DF2D-A114-23BF-8B68-C51B00DD70C9}"/>
              </a:ext>
            </a:extLst>
          </p:cNvPr>
          <p:cNvSpPr>
            <a:spLocks noGrp="1"/>
          </p:cNvSpPr>
          <p:nvPr>
            <p:ph type="body" sz="quarter" idx="16" hasCustomPrompt="1"/>
          </p:nvPr>
        </p:nvSpPr>
        <p:spPr>
          <a:xfrm>
            <a:off x="1993339" y="4684855"/>
            <a:ext cx="2125768" cy="442968"/>
          </a:xfrm>
          <a:prstGeom prst="rect">
            <a:avLst/>
          </a:prstGeom>
        </p:spPr>
        <p:txBody>
          <a:bodyPr/>
          <a:lstStyle>
            <a:lvl1pPr algn="l">
              <a:defRPr sz="1400" b="1">
                <a:solidFill>
                  <a:schemeClr val="bg1"/>
                </a:solidFill>
              </a:defRPr>
            </a:lvl1pPr>
            <a:lvl2pPr algn="l">
              <a:defRPr sz="1100" b="1">
                <a:solidFill>
                  <a:schemeClr val="bg1"/>
                </a:solidFill>
              </a:defRPr>
            </a:lvl2pPr>
            <a:lvl3pPr algn="l">
              <a:defRPr sz="1100" b="1">
                <a:solidFill>
                  <a:schemeClr val="bg1"/>
                </a:solidFill>
              </a:defRPr>
            </a:lvl3pPr>
            <a:lvl4pPr algn="l">
              <a:defRPr sz="1100" b="1">
                <a:solidFill>
                  <a:schemeClr val="bg1"/>
                </a:solidFill>
              </a:defRPr>
            </a:lvl4pPr>
            <a:lvl5pPr algn="l">
              <a:defRPr sz="1100" b="1">
                <a:solidFill>
                  <a:schemeClr val="bg1"/>
                </a:solidFill>
              </a:defRPr>
            </a:lvl5pPr>
          </a:lstStyle>
          <a:p>
            <a:pPr lvl="0"/>
            <a:r>
              <a:rPr lang="fr-FR" dirty="0"/>
              <a:t>Titre point n°3</a:t>
            </a:r>
          </a:p>
          <a:p>
            <a:pPr lvl="0"/>
            <a:endParaRPr lang="fr-FR" dirty="0"/>
          </a:p>
        </p:txBody>
      </p:sp>
      <p:sp>
        <p:nvSpPr>
          <p:cNvPr id="38" name="Espace réservé du texte 33">
            <a:extLst>
              <a:ext uri="{FF2B5EF4-FFF2-40B4-BE49-F238E27FC236}">
                <a16:creationId xmlns:a16="http://schemas.microsoft.com/office/drawing/2014/main" id="{6DDC39C7-3A98-D372-A805-10EFE8CAC6E8}"/>
              </a:ext>
            </a:extLst>
          </p:cNvPr>
          <p:cNvSpPr>
            <a:spLocks noGrp="1"/>
          </p:cNvSpPr>
          <p:nvPr>
            <p:ph type="body" sz="quarter" idx="17" hasCustomPrompt="1"/>
          </p:nvPr>
        </p:nvSpPr>
        <p:spPr>
          <a:xfrm>
            <a:off x="2003730" y="5208657"/>
            <a:ext cx="2115376" cy="746311"/>
          </a:xfrm>
          <a:prstGeom prst="rect">
            <a:avLst/>
          </a:prstGeom>
        </p:spPr>
        <p:txBody>
          <a:bodyPr/>
          <a:lstStyle>
            <a:lvl1pPr>
              <a:defRPr sz="1100" b="0">
                <a:solidFill>
                  <a:schemeClr val="bg1"/>
                </a:solidFill>
              </a:defRPr>
            </a:lvl1pPr>
            <a:lvl2pPr>
              <a:defRPr sz="1100" b="0">
                <a:solidFill>
                  <a:schemeClr val="bg1"/>
                </a:solidFill>
              </a:defRPr>
            </a:lvl2pPr>
            <a:lvl3pPr>
              <a:defRPr sz="1100" b="0">
                <a:solidFill>
                  <a:schemeClr val="bg1"/>
                </a:solidFill>
              </a:defRPr>
            </a:lvl3pPr>
            <a:lvl4pPr>
              <a:defRPr sz="1100" b="0">
                <a:solidFill>
                  <a:schemeClr val="bg1"/>
                </a:solidFill>
              </a:defRPr>
            </a:lvl4pPr>
            <a:lvl5pPr>
              <a:defRPr sz="1100" b="0">
                <a:solidFill>
                  <a:schemeClr val="bg1"/>
                </a:solidFill>
              </a:defRPr>
            </a:lvl5pPr>
          </a:lstStyle>
          <a:p>
            <a:pPr lvl="0"/>
            <a:r>
              <a:rPr lang="fr-FR" dirty="0"/>
              <a:t>Description brève</a:t>
            </a:r>
          </a:p>
        </p:txBody>
      </p:sp>
      <p:sp>
        <p:nvSpPr>
          <p:cNvPr id="39" name="Espace réservé du texte 31">
            <a:extLst>
              <a:ext uri="{FF2B5EF4-FFF2-40B4-BE49-F238E27FC236}">
                <a16:creationId xmlns:a16="http://schemas.microsoft.com/office/drawing/2014/main" id="{2ABD148F-8A95-5771-2D93-51FB8929F7E4}"/>
              </a:ext>
            </a:extLst>
          </p:cNvPr>
          <p:cNvSpPr>
            <a:spLocks noGrp="1"/>
          </p:cNvSpPr>
          <p:nvPr>
            <p:ph type="body" sz="quarter" idx="18" hasCustomPrompt="1"/>
          </p:nvPr>
        </p:nvSpPr>
        <p:spPr>
          <a:xfrm>
            <a:off x="8042163" y="823986"/>
            <a:ext cx="2125768" cy="442968"/>
          </a:xfrm>
          <a:prstGeom prst="rect">
            <a:avLst/>
          </a:prstGeom>
        </p:spPr>
        <p:txBody>
          <a:bodyPr/>
          <a:lstStyle>
            <a:lvl1pPr algn="r">
              <a:defRPr sz="1400" b="1">
                <a:solidFill>
                  <a:schemeClr val="bg1"/>
                </a:solidFill>
              </a:defRPr>
            </a:lvl1pPr>
            <a:lvl2pPr algn="l">
              <a:defRPr sz="1100" b="1">
                <a:solidFill>
                  <a:schemeClr val="bg1"/>
                </a:solidFill>
              </a:defRPr>
            </a:lvl2pPr>
            <a:lvl3pPr algn="l">
              <a:defRPr sz="1100" b="1">
                <a:solidFill>
                  <a:schemeClr val="bg1"/>
                </a:solidFill>
              </a:defRPr>
            </a:lvl3pPr>
            <a:lvl4pPr algn="l">
              <a:defRPr sz="1100" b="1">
                <a:solidFill>
                  <a:schemeClr val="bg1"/>
                </a:solidFill>
              </a:defRPr>
            </a:lvl4pPr>
            <a:lvl5pPr algn="l">
              <a:defRPr sz="1100" b="1">
                <a:solidFill>
                  <a:schemeClr val="bg1"/>
                </a:solidFill>
              </a:defRPr>
            </a:lvl5pPr>
          </a:lstStyle>
          <a:p>
            <a:pPr lvl="0"/>
            <a:r>
              <a:rPr lang="fr-FR" dirty="0"/>
              <a:t>Titre point n°4</a:t>
            </a:r>
          </a:p>
          <a:p>
            <a:pPr lvl="0"/>
            <a:endParaRPr lang="fr-FR" dirty="0"/>
          </a:p>
        </p:txBody>
      </p:sp>
      <p:sp>
        <p:nvSpPr>
          <p:cNvPr id="40" name="Espace réservé du texte 33">
            <a:extLst>
              <a:ext uri="{FF2B5EF4-FFF2-40B4-BE49-F238E27FC236}">
                <a16:creationId xmlns:a16="http://schemas.microsoft.com/office/drawing/2014/main" id="{B43EF2B9-378E-D3CE-DE4D-345142E94164}"/>
              </a:ext>
            </a:extLst>
          </p:cNvPr>
          <p:cNvSpPr>
            <a:spLocks noGrp="1"/>
          </p:cNvSpPr>
          <p:nvPr>
            <p:ph type="body" sz="quarter" idx="19" hasCustomPrompt="1"/>
          </p:nvPr>
        </p:nvSpPr>
        <p:spPr>
          <a:xfrm>
            <a:off x="8052554" y="1347788"/>
            <a:ext cx="2115376" cy="746311"/>
          </a:xfrm>
          <a:prstGeom prst="rect">
            <a:avLst/>
          </a:prstGeom>
        </p:spPr>
        <p:txBody>
          <a:bodyPr/>
          <a:lstStyle>
            <a:lvl1pPr algn="r">
              <a:defRPr sz="1100" b="0">
                <a:solidFill>
                  <a:schemeClr val="bg1"/>
                </a:solidFill>
              </a:defRPr>
            </a:lvl1pPr>
            <a:lvl2pPr>
              <a:defRPr sz="1100" b="0">
                <a:solidFill>
                  <a:schemeClr val="bg1"/>
                </a:solidFill>
              </a:defRPr>
            </a:lvl2pPr>
            <a:lvl3pPr>
              <a:defRPr sz="1100" b="0">
                <a:solidFill>
                  <a:schemeClr val="bg1"/>
                </a:solidFill>
              </a:defRPr>
            </a:lvl3pPr>
            <a:lvl4pPr>
              <a:defRPr sz="1100" b="0">
                <a:solidFill>
                  <a:schemeClr val="bg1"/>
                </a:solidFill>
              </a:defRPr>
            </a:lvl4pPr>
            <a:lvl5pPr>
              <a:defRPr sz="1100" b="0">
                <a:solidFill>
                  <a:schemeClr val="bg1"/>
                </a:solidFill>
              </a:defRPr>
            </a:lvl5pPr>
          </a:lstStyle>
          <a:p>
            <a:pPr lvl="0"/>
            <a:r>
              <a:rPr lang="fr-FR" dirty="0"/>
              <a:t>Description brève</a:t>
            </a:r>
          </a:p>
        </p:txBody>
      </p:sp>
      <p:sp>
        <p:nvSpPr>
          <p:cNvPr id="41" name="Espace réservé du texte 31">
            <a:extLst>
              <a:ext uri="{FF2B5EF4-FFF2-40B4-BE49-F238E27FC236}">
                <a16:creationId xmlns:a16="http://schemas.microsoft.com/office/drawing/2014/main" id="{8879CD35-15A1-0D2D-1EC0-7B88F508E80D}"/>
              </a:ext>
            </a:extLst>
          </p:cNvPr>
          <p:cNvSpPr>
            <a:spLocks noGrp="1"/>
          </p:cNvSpPr>
          <p:nvPr>
            <p:ph type="body" sz="quarter" idx="20" hasCustomPrompt="1"/>
          </p:nvPr>
        </p:nvSpPr>
        <p:spPr>
          <a:xfrm>
            <a:off x="8046344" y="2657084"/>
            <a:ext cx="2125768" cy="442968"/>
          </a:xfrm>
          <a:prstGeom prst="rect">
            <a:avLst/>
          </a:prstGeom>
        </p:spPr>
        <p:txBody>
          <a:bodyPr/>
          <a:lstStyle>
            <a:lvl1pPr algn="r">
              <a:defRPr sz="1400" b="1">
                <a:solidFill>
                  <a:schemeClr val="bg1"/>
                </a:solidFill>
              </a:defRPr>
            </a:lvl1pPr>
            <a:lvl2pPr algn="l">
              <a:defRPr sz="1100" b="1">
                <a:solidFill>
                  <a:schemeClr val="bg1"/>
                </a:solidFill>
              </a:defRPr>
            </a:lvl2pPr>
            <a:lvl3pPr algn="l">
              <a:defRPr sz="1100" b="1">
                <a:solidFill>
                  <a:schemeClr val="bg1"/>
                </a:solidFill>
              </a:defRPr>
            </a:lvl3pPr>
            <a:lvl4pPr algn="l">
              <a:defRPr sz="1100" b="1">
                <a:solidFill>
                  <a:schemeClr val="bg1"/>
                </a:solidFill>
              </a:defRPr>
            </a:lvl4pPr>
            <a:lvl5pPr algn="l">
              <a:defRPr sz="1100" b="1">
                <a:solidFill>
                  <a:schemeClr val="bg1"/>
                </a:solidFill>
              </a:defRPr>
            </a:lvl5pPr>
          </a:lstStyle>
          <a:p>
            <a:pPr lvl="0"/>
            <a:r>
              <a:rPr lang="fr-FR" dirty="0"/>
              <a:t>Titre point n°5</a:t>
            </a:r>
          </a:p>
          <a:p>
            <a:pPr lvl="0"/>
            <a:endParaRPr lang="fr-FR" dirty="0"/>
          </a:p>
        </p:txBody>
      </p:sp>
      <p:sp>
        <p:nvSpPr>
          <p:cNvPr id="42" name="Espace réservé du texte 33">
            <a:extLst>
              <a:ext uri="{FF2B5EF4-FFF2-40B4-BE49-F238E27FC236}">
                <a16:creationId xmlns:a16="http://schemas.microsoft.com/office/drawing/2014/main" id="{60674B34-9406-A34A-DFF0-2739202B662A}"/>
              </a:ext>
            </a:extLst>
          </p:cNvPr>
          <p:cNvSpPr>
            <a:spLocks noGrp="1"/>
          </p:cNvSpPr>
          <p:nvPr>
            <p:ph type="body" sz="quarter" idx="21" hasCustomPrompt="1"/>
          </p:nvPr>
        </p:nvSpPr>
        <p:spPr>
          <a:xfrm>
            <a:off x="8056735" y="3180886"/>
            <a:ext cx="2115376" cy="746311"/>
          </a:xfrm>
          <a:prstGeom prst="rect">
            <a:avLst/>
          </a:prstGeom>
        </p:spPr>
        <p:txBody>
          <a:bodyPr/>
          <a:lstStyle>
            <a:lvl1pPr algn="r">
              <a:defRPr sz="1100" b="0">
                <a:solidFill>
                  <a:schemeClr val="bg1"/>
                </a:solidFill>
              </a:defRPr>
            </a:lvl1pPr>
            <a:lvl2pPr>
              <a:defRPr sz="1100" b="0">
                <a:solidFill>
                  <a:schemeClr val="bg1"/>
                </a:solidFill>
              </a:defRPr>
            </a:lvl2pPr>
            <a:lvl3pPr>
              <a:defRPr sz="1100" b="0">
                <a:solidFill>
                  <a:schemeClr val="bg1"/>
                </a:solidFill>
              </a:defRPr>
            </a:lvl3pPr>
            <a:lvl4pPr>
              <a:defRPr sz="1100" b="0">
                <a:solidFill>
                  <a:schemeClr val="bg1"/>
                </a:solidFill>
              </a:defRPr>
            </a:lvl4pPr>
            <a:lvl5pPr>
              <a:defRPr sz="1100" b="0">
                <a:solidFill>
                  <a:schemeClr val="bg1"/>
                </a:solidFill>
              </a:defRPr>
            </a:lvl5pPr>
          </a:lstStyle>
          <a:p>
            <a:pPr lvl="0"/>
            <a:r>
              <a:rPr lang="fr-FR" dirty="0"/>
              <a:t>Description brève</a:t>
            </a:r>
          </a:p>
        </p:txBody>
      </p:sp>
      <p:sp>
        <p:nvSpPr>
          <p:cNvPr id="43" name="Espace réservé du texte 31">
            <a:extLst>
              <a:ext uri="{FF2B5EF4-FFF2-40B4-BE49-F238E27FC236}">
                <a16:creationId xmlns:a16="http://schemas.microsoft.com/office/drawing/2014/main" id="{18C081D5-7ADB-3783-D148-314B2B1876B4}"/>
              </a:ext>
            </a:extLst>
          </p:cNvPr>
          <p:cNvSpPr>
            <a:spLocks noGrp="1"/>
          </p:cNvSpPr>
          <p:nvPr>
            <p:ph type="body" sz="quarter" idx="22" hasCustomPrompt="1"/>
          </p:nvPr>
        </p:nvSpPr>
        <p:spPr>
          <a:xfrm>
            <a:off x="8064275" y="4684855"/>
            <a:ext cx="2125768" cy="442968"/>
          </a:xfrm>
          <a:prstGeom prst="rect">
            <a:avLst/>
          </a:prstGeom>
        </p:spPr>
        <p:txBody>
          <a:bodyPr/>
          <a:lstStyle>
            <a:lvl1pPr algn="r">
              <a:defRPr sz="1400" b="1">
                <a:solidFill>
                  <a:schemeClr val="bg1"/>
                </a:solidFill>
              </a:defRPr>
            </a:lvl1pPr>
            <a:lvl2pPr algn="l">
              <a:defRPr sz="1100" b="1">
                <a:solidFill>
                  <a:schemeClr val="bg1"/>
                </a:solidFill>
              </a:defRPr>
            </a:lvl2pPr>
            <a:lvl3pPr algn="l">
              <a:defRPr sz="1100" b="1">
                <a:solidFill>
                  <a:schemeClr val="bg1"/>
                </a:solidFill>
              </a:defRPr>
            </a:lvl3pPr>
            <a:lvl4pPr algn="l">
              <a:defRPr sz="1100" b="1">
                <a:solidFill>
                  <a:schemeClr val="bg1"/>
                </a:solidFill>
              </a:defRPr>
            </a:lvl4pPr>
            <a:lvl5pPr algn="l">
              <a:defRPr sz="1100" b="1">
                <a:solidFill>
                  <a:schemeClr val="bg1"/>
                </a:solidFill>
              </a:defRPr>
            </a:lvl5pPr>
          </a:lstStyle>
          <a:p>
            <a:pPr lvl="0"/>
            <a:r>
              <a:rPr lang="fr-FR" dirty="0"/>
              <a:t>Titre point n°6</a:t>
            </a:r>
          </a:p>
          <a:p>
            <a:pPr lvl="0"/>
            <a:endParaRPr lang="fr-FR" dirty="0"/>
          </a:p>
        </p:txBody>
      </p:sp>
      <p:sp>
        <p:nvSpPr>
          <p:cNvPr id="44" name="Espace réservé du texte 33">
            <a:extLst>
              <a:ext uri="{FF2B5EF4-FFF2-40B4-BE49-F238E27FC236}">
                <a16:creationId xmlns:a16="http://schemas.microsoft.com/office/drawing/2014/main" id="{09FEB58F-45CA-785A-7590-B5A5C3D557F9}"/>
              </a:ext>
            </a:extLst>
          </p:cNvPr>
          <p:cNvSpPr>
            <a:spLocks noGrp="1"/>
          </p:cNvSpPr>
          <p:nvPr>
            <p:ph type="body" sz="quarter" idx="23" hasCustomPrompt="1"/>
          </p:nvPr>
        </p:nvSpPr>
        <p:spPr>
          <a:xfrm>
            <a:off x="8074666" y="5208657"/>
            <a:ext cx="2115376" cy="746311"/>
          </a:xfrm>
          <a:prstGeom prst="rect">
            <a:avLst/>
          </a:prstGeom>
        </p:spPr>
        <p:txBody>
          <a:bodyPr/>
          <a:lstStyle>
            <a:lvl1pPr algn="r">
              <a:defRPr sz="1100" b="0">
                <a:solidFill>
                  <a:schemeClr val="bg1"/>
                </a:solidFill>
              </a:defRPr>
            </a:lvl1pPr>
            <a:lvl2pPr>
              <a:defRPr sz="1100" b="0">
                <a:solidFill>
                  <a:schemeClr val="bg1"/>
                </a:solidFill>
              </a:defRPr>
            </a:lvl2pPr>
            <a:lvl3pPr>
              <a:defRPr sz="1100" b="0">
                <a:solidFill>
                  <a:schemeClr val="bg1"/>
                </a:solidFill>
              </a:defRPr>
            </a:lvl3pPr>
            <a:lvl4pPr>
              <a:defRPr sz="1100" b="0">
                <a:solidFill>
                  <a:schemeClr val="bg1"/>
                </a:solidFill>
              </a:defRPr>
            </a:lvl4pPr>
            <a:lvl5pPr>
              <a:defRPr sz="1100" b="0">
                <a:solidFill>
                  <a:schemeClr val="bg1"/>
                </a:solidFill>
              </a:defRPr>
            </a:lvl5pPr>
          </a:lstStyle>
          <a:p>
            <a:pPr lvl="0"/>
            <a:r>
              <a:rPr lang="fr-FR" dirty="0"/>
              <a:t>Description brève</a:t>
            </a:r>
          </a:p>
        </p:txBody>
      </p:sp>
      <p:sp>
        <p:nvSpPr>
          <p:cNvPr id="46" name="Espace réservé du texte 45">
            <a:extLst>
              <a:ext uri="{FF2B5EF4-FFF2-40B4-BE49-F238E27FC236}">
                <a16:creationId xmlns:a16="http://schemas.microsoft.com/office/drawing/2014/main" id="{768B4D47-70FB-B608-7BF5-4B385787F237}"/>
              </a:ext>
            </a:extLst>
          </p:cNvPr>
          <p:cNvSpPr>
            <a:spLocks noGrp="1"/>
          </p:cNvSpPr>
          <p:nvPr>
            <p:ph type="body" sz="quarter" idx="24" hasCustomPrompt="1"/>
          </p:nvPr>
        </p:nvSpPr>
        <p:spPr>
          <a:xfrm>
            <a:off x="4365237" y="264841"/>
            <a:ext cx="3427290" cy="1507123"/>
          </a:xfrm>
          <a:prstGeom prst="rect">
            <a:avLst/>
          </a:prstGeom>
        </p:spPr>
        <p:txBody>
          <a:bodyPr/>
          <a:lstStyle>
            <a:lvl1pPr algn="ctr">
              <a:defRPr sz="3200" b="1">
                <a:solidFill>
                  <a:schemeClr val="bg1"/>
                </a:solidFill>
              </a:defRPr>
            </a:lvl1pPr>
            <a:lvl2pPr algn="ctr">
              <a:defRPr sz="3200" b="1">
                <a:solidFill>
                  <a:schemeClr val="bg1"/>
                </a:solidFill>
              </a:defRPr>
            </a:lvl2pPr>
            <a:lvl3pPr algn="ctr">
              <a:defRPr sz="3200" b="1">
                <a:solidFill>
                  <a:schemeClr val="bg1"/>
                </a:solidFill>
              </a:defRPr>
            </a:lvl3pPr>
            <a:lvl4pPr algn="ctr">
              <a:defRPr sz="3200" b="1">
                <a:solidFill>
                  <a:schemeClr val="bg1"/>
                </a:solidFill>
              </a:defRPr>
            </a:lvl4pPr>
            <a:lvl5pPr algn="ctr">
              <a:defRPr sz="3200" b="1">
                <a:solidFill>
                  <a:schemeClr val="bg1"/>
                </a:solidFill>
              </a:defRPr>
            </a:lvl5pPr>
          </a:lstStyle>
          <a:p>
            <a:pPr lvl="0"/>
            <a:r>
              <a:rPr lang="fr-FR" dirty="0"/>
              <a:t>Titre slide</a:t>
            </a:r>
          </a:p>
          <a:p>
            <a:pPr lvl="0"/>
            <a:r>
              <a:rPr lang="fr-FR" dirty="0"/>
              <a:t>(points clés)</a:t>
            </a:r>
          </a:p>
        </p:txBody>
      </p:sp>
      <p:pic>
        <p:nvPicPr>
          <p:cNvPr id="47" name="Image 46" descr="Une image contenant dessin&#10;&#10;Description générée automatiquement">
            <a:extLst>
              <a:ext uri="{FF2B5EF4-FFF2-40B4-BE49-F238E27FC236}">
                <a16:creationId xmlns:a16="http://schemas.microsoft.com/office/drawing/2014/main" id="{F7070D69-C1FF-58F7-912D-687D9CE1A833}"/>
              </a:ext>
            </a:extLst>
          </p:cNvPr>
          <p:cNvPicPr>
            <a:picLocks noChangeAspect="1"/>
          </p:cNvPicPr>
          <p:nvPr userDrawn="1"/>
        </p:nvPicPr>
        <p:blipFill>
          <a:blip r:embed="rId8" cstate="screen">
            <a:extLst>
              <a:ext uri="{28A0092B-C50C-407E-A947-70E740481C1C}">
                <a14:useLocalDpi xmlns:a14="http://schemas.microsoft.com/office/drawing/2010/main"/>
              </a:ext>
            </a:extLst>
          </a:blip>
          <a:stretch>
            <a:fillRect/>
          </a:stretch>
        </p:blipFill>
        <p:spPr>
          <a:xfrm>
            <a:off x="10923765" y="6172803"/>
            <a:ext cx="1230021" cy="792088"/>
          </a:xfrm>
          <a:prstGeom prst="rect">
            <a:avLst/>
          </a:prstGeom>
        </p:spPr>
      </p:pic>
    </p:spTree>
    <p:extLst>
      <p:ext uri="{BB962C8B-B14F-4D97-AF65-F5344CB8AC3E}">
        <p14:creationId xmlns:p14="http://schemas.microsoft.com/office/powerpoint/2010/main" val="234824988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Points clés 2">
    <p:bg>
      <p:bgPr>
        <a:solidFill>
          <a:schemeClr val="bg1">
            <a:lumMod val="95000"/>
          </a:schemeClr>
        </a:solidFill>
        <a:effectLst/>
      </p:bgPr>
    </p:bg>
    <p:spTree>
      <p:nvGrpSpPr>
        <p:cNvPr id="1" name=""/>
        <p:cNvGrpSpPr/>
        <p:nvPr/>
      </p:nvGrpSpPr>
      <p:grpSpPr>
        <a:xfrm>
          <a:off x="0" y="0"/>
          <a:ext cx="0" cy="0"/>
          <a:chOff x="0" y="0"/>
          <a:chExt cx="0" cy="0"/>
        </a:xfrm>
      </p:grpSpPr>
      <p:sp>
        <p:nvSpPr>
          <p:cNvPr id="3" name="Espace réservé du pied de page 2">
            <a:extLst>
              <a:ext uri="{FF2B5EF4-FFF2-40B4-BE49-F238E27FC236}">
                <a16:creationId xmlns:a16="http://schemas.microsoft.com/office/drawing/2014/main" id="{BE5A6849-AED5-1DE0-9E7E-65BCFBB499D0}"/>
              </a:ext>
            </a:extLst>
          </p:cNvPr>
          <p:cNvSpPr>
            <a:spLocks noGrp="1"/>
          </p:cNvSpPr>
          <p:nvPr>
            <p:ph type="ftr" sz="quarter" idx="10"/>
          </p:nvPr>
        </p:nvSpPr>
        <p:spPr/>
        <p:txBody>
          <a:bodyPr/>
          <a:lstStyle/>
          <a:p>
            <a:r>
              <a:rPr lang="fr-FR" dirty="0"/>
              <a:t>Niveau de confidentialité  |  JJ/MM/AAAA  |  Présentateur</a:t>
            </a:r>
          </a:p>
        </p:txBody>
      </p:sp>
      <p:sp>
        <p:nvSpPr>
          <p:cNvPr id="4" name="Espace réservé du numéro de diapositive 3">
            <a:extLst>
              <a:ext uri="{FF2B5EF4-FFF2-40B4-BE49-F238E27FC236}">
                <a16:creationId xmlns:a16="http://schemas.microsoft.com/office/drawing/2014/main" id="{08352DE0-1265-5B3B-8802-B063E7EDCBE1}"/>
              </a:ext>
            </a:extLst>
          </p:cNvPr>
          <p:cNvSpPr>
            <a:spLocks noGrp="1"/>
          </p:cNvSpPr>
          <p:nvPr>
            <p:ph type="sldNum" sz="quarter" idx="11"/>
          </p:nvPr>
        </p:nvSpPr>
        <p:spPr/>
        <p:txBody>
          <a:bodyPr/>
          <a:lstStyle>
            <a:lvl1pPr>
              <a:defRPr>
                <a:solidFill>
                  <a:schemeClr val="tx2"/>
                </a:solidFill>
              </a:defRPr>
            </a:lvl1pPr>
          </a:lstStyle>
          <a:p>
            <a:fld id="{72F7D735-2684-4015-BC38-8C62B24B466E}" type="slidenum">
              <a:rPr lang="fr-FR" smtClean="0"/>
              <a:pPr/>
              <a:t>‹#›</a:t>
            </a:fld>
            <a:endParaRPr lang="fr-FR" dirty="0"/>
          </a:p>
        </p:txBody>
      </p:sp>
      <p:pic>
        <p:nvPicPr>
          <p:cNvPr id="5" name="Graphique 4">
            <a:extLst>
              <a:ext uri="{FF2B5EF4-FFF2-40B4-BE49-F238E27FC236}">
                <a16:creationId xmlns:a16="http://schemas.microsoft.com/office/drawing/2014/main" id="{9F03E408-88A1-62F4-B2C6-62BCDE930DF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070635" y="736448"/>
            <a:ext cx="1703828" cy="3650393"/>
          </a:xfrm>
          <a:prstGeom prst="rect">
            <a:avLst/>
          </a:prstGeom>
        </p:spPr>
      </p:pic>
      <p:sp>
        <p:nvSpPr>
          <p:cNvPr id="7" name="Rectangle : coins arrondis 6">
            <a:extLst>
              <a:ext uri="{FF2B5EF4-FFF2-40B4-BE49-F238E27FC236}">
                <a16:creationId xmlns:a16="http://schemas.microsoft.com/office/drawing/2014/main" id="{5F982E2B-9CE8-172A-EAA7-58496B5636AC}"/>
              </a:ext>
            </a:extLst>
          </p:cNvPr>
          <p:cNvSpPr/>
          <p:nvPr userDrawn="1"/>
        </p:nvSpPr>
        <p:spPr>
          <a:xfrm>
            <a:off x="640285" y="2034873"/>
            <a:ext cx="2520280" cy="3888432"/>
          </a:xfrm>
          <a:prstGeom prst="roundRect">
            <a:avLst>
              <a:gd name="adj" fmla="val 6130"/>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dirty="0"/>
          </a:p>
        </p:txBody>
      </p:sp>
      <p:sp>
        <p:nvSpPr>
          <p:cNvPr id="8" name="Rectangle : coins arrondis 7">
            <a:extLst>
              <a:ext uri="{FF2B5EF4-FFF2-40B4-BE49-F238E27FC236}">
                <a16:creationId xmlns:a16="http://schemas.microsoft.com/office/drawing/2014/main" id="{68D84732-2475-6173-4531-AEB346B4B4D0}"/>
              </a:ext>
            </a:extLst>
          </p:cNvPr>
          <p:cNvSpPr/>
          <p:nvPr userDrawn="1"/>
        </p:nvSpPr>
        <p:spPr>
          <a:xfrm>
            <a:off x="3442966" y="2034873"/>
            <a:ext cx="2520280" cy="3888432"/>
          </a:xfrm>
          <a:prstGeom prst="roundRect">
            <a:avLst>
              <a:gd name="adj" fmla="val 6130"/>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dirty="0"/>
          </a:p>
        </p:txBody>
      </p:sp>
      <p:sp>
        <p:nvSpPr>
          <p:cNvPr id="9" name="Rectangle : coins arrondis 8">
            <a:extLst>
              <a:ext uri="{FF2B5EF4-FFF2-40B4-BE49-F238E27FC236}">
                <a16:creationId xmlns:a16="http://schemas.microsoft.com/office/drawing/2014/main" id="{5E804044-A5FD-FB68-9C0F-A53B9E642D40}"/>
              </a:ext>
            </a:extLst>
          </p:cNvPr>
          <p:cNvSpPr/>
          <p:nvPr userDrawn="1"/>
        </p:nvSpPr>
        <p:spPr>
          <a:xfrm>
            <a:off x="6245647" y="2034873"/>
            <a:ext cx="2520280" cy="3888432"/>
          </a:xfrm>
          <a:prstGeom prst="roundRect">
            <a:avLst>
              <a:gd name="adj" fmla="val 6130"/>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dirty="0"/>
          </a:p>
        </p:txBody>
      </p:sp>
      <p:sp>
        <p:nvSpPr>
          <p:cNvPr id="10" name="Rectangle : coins arrondis 9">
            <a:extLst>
              <a:ext uri="{FF2B5EF4-FFF2-40B4-BE49-F238E27FC236}">
                <a16:creationId xmlns:a16="http://schemas.microsoft.com/office/drawing/2014/main" id="{656CA6A1-4ECA-F3B9-CABC-3DA52779223A}"/>
              </a:ext>
            </a:extLst>
          </p:cNvPr>
          <p:cNvSpPr/>
          <p:nvPr userDrawn="1"/>
        </p:nvSpPr>
        <p:spPr>
          <a:xfrm>
            <a:off x="9048328" y="2034873"/>
            <a:ext cx="2520280" cy="3888432"/>
          </a:xfrm>
          <a:prstGeom prst="roundRect">
            <a:avLst>
              <a:gd name="adj" fmla="val 6130"/>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dirty="0"/>
          </a:p>
        </p:txBody>
      </p:sp>
      <p:pic>
        <p:nvPicPr>
          <p:cNvPr id="27" name="Graphique 26">
            <a:extLst>
              <a:ext uri="{FF2B5EF4-FFF2-40B4-BE49-F238E27FC236}">
                <a16:creationId xmlns:a16="http://schemas.microsoft.com/office/drawing/2014/main" id="{14195601-16A5-3561-33EB-6ECAD908E024}"/>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992544" y="224966"/>
            <a:ext cx="1847306" cy="1038371"/>
          </a:xfrm>
          <a:prstGeom prst="rect">
            <a:avLst/>
          </a:prstGeom>
          <a:effectLst>
            <a:outerShdw blurRad="266700" dist="165100" dir="2700000" algn="tl" rotWithShape="0">
              <a:prstClr val="black">
                <a:alpha val="41000"/>
              </a:prstClr>
            </a:outerShdw>
          </a:effectLst>
        </p:spPr>
      </p:pic>
      <p:pic>
        <p:nvPicPr>
          <p:cNvPr id="28" name="Graphique 27">
            <a:extLst>
              <a:ext uri="{FF2B5EF4-FFF2-40B4-BE49-F238E27FC236}">
                <a16:creationId xmlns:a16="http://schemas.microsoft.com/office/drawing/2014/main" id="{84AA8681-9550-143C-4607-DB84F12C2548}"/>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flipH="1">
            <a:off x="339356" y="642202"/>
            <a:ext cx="1040713" cy="584985"/>
          </a:xfrm>
          <a:prstGeom prst="rect">
            <a:avLst/>
          </a:prstGeom>
          <a:effectLst>
            <a:outerShdw blurRad="266700" dist="165100" dir="2700000" algn="tl" rotWithShape="0">
              <a:prstClr val="black">
                <a:alpha val="41000"/>
              </a:prstClr>
            </a:outerShdw>
          </a:effectLst>
        </p:spPr>
      </p:pic>
      <p:sp>
        <p:nvSpPr>
          <p:cNvPr id="30" name="Espace réservé du texte 29">
            <a:extLst>
              <a:ext uri="{FF2B5EF4-FFF2-40B4-BE49-F238E27FC236}">
                <a16:creationId xmlns:a16="http://schemas.microsoft.com/office/drawing/2014/main" id="{C9AA9522-FD67-2B1D-0C3D-E69B3815D9AB}"/>
              </a:ext>
            </a:extLst>
          </p:cNvPr>
          <p:cNvSpPr>
            <a:spLocks noGrp="1"/>
          </p:cNvSpPr>
          <p:nvPr>
            <p:ph type="body" sz="quarter" idx="12" hasCustomPrompt="1"/>
          </p:nvPr>
        </p:nvSpPr>
        <p:spPr>
          <a:xfrm>
            <a:off x="3442967" y="400568"/>
            <a:ext cx="5444704" cy="861910"/>
          </a:xfrm>
          <a:prstGeom prst="rect">
            <a:avLst/>
          </a:prstGeom>
        </p:spPr>
        <p:txBody>
          <a:bodyPr/>
          <a:lstStyle>
            <a:lvl1pPr algn="ctr">
              <a:defRPr sz="3200" b="1">
                <a:solidFill>
                  <a:schemeClr val="tx2"/>
                </a:solidFill>
              </a:defRPr>
            </a:lvl1pPr>
            <a:lvl2pPr algn="ctr">
              <a:defRPr sz="3200" b="1">
                <a:solidFill>
                  <a:schemeClr val="tx2"/>
                </a:solidFill>
              </a:defRPr>
            </a:lvl2pPr>
            <a:lvl3pPr algn="ctr">
              <a:defRPr sz="3200" b="1">
                <a:solidFill>
                  <a:schemeClr val="tx2"/>
                </a:solidFill>
              </a:defRPr>
            </a:lvl3pPr>
            <a:lvl4pPr algn="ctr">
              <a:defRPr sz="3200" b="1">
                <a:solidFill>
                  <a:schemeClr val="tx2"/>
                </a:solidFill>
              </a:defRPr>
            </a:lvl4pPr>
            <a:lvl5pPr algn="ctr">
              <a:defRPr sz="3200" b="1">
                <a:solidFill>
                  <a:schemeClr val="tx2"/>
                </a:solidFill>
              </a:defRPr>
            </a:lvl5pPr>
          </a:lstStyle>
          <a:p>
            <a:pPr lvl="0"/>
            <a:r>
              <a:rPr lang="fr-FR" dirty="0"/>
              <a:t>Titre slide (points clés)</a:t>
            </a:r>
          </a:p>
        </p:txBody>
      </p:sp>
      <p:sp>
        <p:nvSpPr>
          <p:cNvPr id="34" name="Espace réservé du texte 33">
            <a:extLst>
              <a:ext uri="{FF2B5EF4-FFF2-40B4-BE49-F238E27FC236}">
                <a16:creationId xmlns:a16="http://schemas.microsoft.com/office/drawing/2014/main" id="{351A483F-4793-F87D-AFD0-F4FC602A504B}"/>
              </a:ext>
            </a:extLst>
          </p:cNvPr>
          <p:cNvSpPr>
            <a:spLocks noGrp="1"/>
          </p:cNvSpPr>
          <p:nvPr>
            <p:ph type="body" sz="quarter" idx="13" hasCustomPrompt="1"/>
          </p:nvPr>
        </p:nvSpPr>
        <p:spPr>
          <a:xfrm>
            <a:off x="860772" y="2758046"/>
            <a:ext cx="2061778" cy="531865"/>
          </a:xfrm>
          <a:prstGeom prst="rect">
            <a:avLst/>
          </a:prstGeom>
        </p:spPr>
        <p:txBody>
          <a:bodyPr/>
          <a:lstStyle>
            <a:lvl1pPr algn="ctr">
              <a:defRPr sz="1400" b="1">
                <a:solidFill>
                  <a:schemeClr val="accent1"/>
                </a:solidFill>
              </a:defRPr>
            </a:lvl1pPr>
            <a:lvl2pPr algn="ctr">
              <a:defRPr sz="1400" b="1">
                <a:solidFill>
                  <a:schemeClr val="accent1"/>
                </a:solidFill>
              </a:defRPr>
            </a:lvl2pPr>
            <a:lvl3pPr algn="ctr">
              <a:defRPr sz="1400" b="1">
                <a:solidFill>
                  <a:schemeClr val="accent1"/>
                </a:solidFill>
              </a:defRPr>
            </a:lvl3pPr>
            <a:lvl4pPr algn="ctr">
              <a:defRPr sz="1400" b="1">
                <a:solidFill>
                  <a:schemeClr val="accent1"/>
                </a:solidFill>
              </a:defRPr>
            </a:lvl4pPr>
            <a:lvl5pPr algn="ctr">
              <a:defRPr sz="1400" b="1">
                <a:solidFill>
                  <a:schemeClr val="accent1"/>
                </a:solidFill>
              </a:defRPr>
            </a:lvl5pPr>
          </a:lstStyle>
          <a:p>
            <a:pPr lvl="0"/>
            <a:r>
              <a:rPr lang="fr-FR" dirty="0"/>
              <a:t>Titre point clé n°1</a:t>
            </a:r>
          </a:p>
          <a:p>
            <a:pPr lvl="0"/>
            <a:endParaRPr lang="fr-FR" dirty="0"/>
          </a:p>
        </p:txBody>
      </p:sp>
      <p:sp>
        <p:nvSpPr>
          <p:cNvPr id="36" name="Espace réservé du texte 35">
            <a:extLst>
              <a:ext uri="{FF2B5EF4-FFF2-40B4-BE49-F238E27FC236}">
                <a16:creationId xmlns:a16="http://schemas.microsoft.com/office/drawing/2014/main" id="{565258E9-CC9C-3B42-08E9-2EE952A37CA2}"/>
              </a:ext>
            </a:extLst>
          </p:cNvPr>
          <p:cNvSpPr>
            <a:spLocks noGrp="1"/>
          </p:cNvSpPr>
          <p:nvPr>
            <p:ph type="body" sz="quarter" idx="14" hasCustomPrompt="1"/>
          </p:nvPr>
        </p:nvSpPr>
        <p:spPr>
          <a:xfrm>
            <a:off x="867367" y="3515165"/>
            <a:ext cx="2078034" cy="2048100"/>
          </a:xfrm>
          <a:prstGeom prst="rect">
            <a:avLst/>
          </a:prstGeom>
        </p:spPr>
        <p:txBody>
          <a:bodyPr/>
          <a:lstStyle>
            <a:lvl1pPr algn="ctr">
              <a:defRPr sz="1100" b="0">
                <a:solidFill>
                  <a:schemeClr val="tx1"/>
                </a:solidFill>
              </a:defRPr>
            </a:lvl1pPr>
            <a:lvl2pPr algn="ctr">
              <a:defRPr sz="1100" b="0">
                <a:solidFill>
                  <a:schemeClr val="tx1"/>
                </a:solidFill>
              </a:defRPr>
            </a:lvl2pPr>
            <a:lvl3pPr algn="ctr">
              <a:defRPr sz="1100" b="0">
                <a:solidFill>
                  <a:schemeClr val="tx1"/>
                </a:solidFill>
              </a:defRPr>
            </a:lvl3pPr>
            <a:lvl4pPr algn="ctr">
              <a:defRPr sz="1100" b="0">
                <a:solidFill>
                  <a:schemeClr val="tx1"/>
                </a:solidFill>
              </a:defRPr>
            </a:lvl4pPr>
            <a:lvl5pPr algn="ctr">
              <a:defRPr sz="1100" b="0">
                <a:solidFill>
                  <a:schemeClr val="tx1"/>
                </a:solidFill>
              </a:defRPr>
            </a:lvl5pPr>
          </a:lstStyle>
          <a:p>
            <a:pPr lvl="0"/>
            <a:r>
              <a:rPr lang="fr-FR" dirty="0"/>
              <a:t>Description détaillée</a:t>
            </a:r>
          </a:p>
        </p:txBody>
      </p:sp>
      <p:sp>
        <p:nvSpPr>
          <p:cNvPr id="37" name="Espace réservé du texte 33">
            <a:extLst>
              <a:ext uri="{FF2B5EF4-FFF2-40B4-BE49-F238E27FC236}">
                <a16:creationId xmlns:a16="http://schemas.microsoft.com/office/drawing/2014/main" id="{E29F0D07-0035-AF33-9A56-89492E838586}"/>
              </a:ext>
            </a:extLst>
          </p:cNvPr>
          <p:cNvSpPr>
            <a:spLocks noGrp="1"/>
          </p:cNvSpPr>
          <p:nvPr>
            <p:ph type="body" sz="quarter" idx="15" hasCustomPrompt="1"/>
          </p:nvPr>
        </p:nvSpPr>
        <p:spPr>
          <a:xfrm>
            <a:off x="3647728" y="2758046"/>
            <a:ext cx="2061778" cy="531865"/>
          </a:xfrm>
          <a:prstGeom prst="rect">
            <a:avLst/>
          </a:prstGeom>
        </p:spPr>
        <p:txBody>
          <a:bodyPr/>
          <a:lstStyle>
            <a:lvl1pPr algn="ctr">
              <a:defRPr sz="1400" b="1">
                <a:solidFill>
                  <a:schemeClr val="accent1"/>
                </a:solidFill>
              </a:defRPr>
            </a:lvl1pPr>
            <a:lvl2pPr algn="ctr">
              <a:defRPr sz="1400" b="1">
                <a:solidFill>
                  <a:schemeClr val="accent1"/>
                </a:solidFill>
              </a:defRPr>
            </a:lvl2pPr>
            <a:lvl3pPr algn="ctr">
              <a:defRPr sz="1400" b="1">
                <a:solidFill>
                  <a:schemeClr val="accent1"/>
                </a:solidFill>
              </a:defRPr>
            </a:lvl3pPr>
            <a:lvl4pPr algn="ctr">
              <a:defRPr sz="1400" b="1">
                <a:solidFill>
                  <a:schemeClr val="accent1"/>
                </a:solidFill>
              </a:defRPr>
            </a:lvl4pPr>
            <a:lvl5pPr algn="ctr">
              <a:defRPr sz="1400" b="1">
                <a:solidFill>
                  <a:schemeClr val="accent1"/>
                </a:solidFill>
              </a:defRPr>
            </a:lvl5pPr>
          </a:lstStyle>
          <a:p>
            <a:pPr lvl="0"/>
            <a:r>
              <a:rPr lang="fr-FR" dirty="0"/>
              <a:t>Titre point clé n°1</a:t>
            </a:r>
          </a:p>
          <a:p>
            <a:pPr lvl="0"/>
            <a:endParaRPr lang="fr-FR" dirty="0"/>
          </a:p>
        </p:txBody>
      </p:sp>
      <p:sp>
        <p:nvSpPr>
          <p:cNvPr id="38" name="Espace réservé du texte 35">
            <a:extLst>
              <a:ext uri="{FF2B5EF4-FFF2-40B4-BE49-F238E27FC236}">
                <a16:creationId xmlns:a16="http://schemas.microsoft.com/office/drawing/2014/main" id="{22DCFD37-6A79-66E5-4FB7-21A0C4789734}"/>
              </a:ext>
            </a:extLst>
          </p:cNvPr>
          <p:cNvSpPr>
            <a:spLocks noGrp="1"/>
          </p:cNvSpPr>
          <p:nvPr>
            <p:ph type="body" sz="quarter" idx="16" hasCustomPrompt="1"/>
          </p:nvPr>
        </p:nvSpPr>
        <p:spPr>
          <a:xfrm>
            <a:off x="3654323" y="3515165"/>
            <a:ext cx="2078034" cy="2048100"/>
          </a:xfrm>
          <a:prstGeom prst="rect">
            <a:avLst/>
          </a:prstGeom>
        </p:spPr>
        <p:txBody>
          <a:bodyPr/>
          <a:lstStyle>
            <a:lvl1pPr algn="ctr">
              <a:defRPr sz="1100" b="0">
                <a:solidFill>
                  <a:schemeClr val="tx1"/>
                </a:solidFill>
              </a:defRPr>
            </a:lvl1pPr>
            <a:lvl2pPr algn="ctr">
              <a:defRPr sz="1100" b="0">
                <a:solidFill>
                  <a:schemeClr val="tx1"/>
                </a:solidFill>
              </a:defRPr>
            </a:lvl2pPr>
            <a:lvl3pPr algn="ctr">
              <a:defRPr sz="1100" b="0">
                <a:solidFill>
                  <a:schemeClr val="tx1"/>
                </a:solidFill>
              </a:defRPr>
            </a:lvl3pPr>
            <a:lvl4pPr algn="ctr">
              <a:defRPr sz="1100" b="0">
                <a:solidFill>
                  <a:schemeClr val="tx1"/>
                </a:solidFill>
              </a:defRPr>
            </a:lvl4pPr>
            <a:lvl5pPr algn="ctr">
              <a:defRPr sz="1100" b="0">
                <a:solidFill>
                  <a:schemeClr val="tx1"/>
                </a:solidFill>
              </a:defRPr>
            </a:lvl5pPr>
          </a:lstStyle>
          <a:p>
            <a:pPr lvl="0"/>
            <a:r>
              <a:rPr lang="fr-FR" dirty="0"/>
              <a:t>Description détaillée</a:t>
            </a:r>
          </a:p>
        </p:txBody>
      </p:sp>
      <p:sp>
        <p:nvSpPr>
          <p:cNvPr id="39" name="Espace réservé du texte 33">
            <a:extLst>
              <a:ext uri="{FF2B5EF4-FFF2-40B4-BE49-F238E27FC236}">
                <a16:creationId xmlns:a16="http://schemas.microsoft.com/office/drawing/2014/main" id="{2C731BF2-4B0F-A537-F8E5-B3B641579207}"/>
              </a:ext>
            </a:extLst>
          </p:cNvPr>
          <p:cNvSpPr>
            <a:spLocks noGrp="1"/>
          </p:cNvSpPr>
          <p:nvPr>
            <p:ph type="body" sz="quarter" idx="17" hasCustomPrompt="1"/>
          </p:nvPr>
        </p:nvSpPr>
        <p:spPr>
          <a:xfrm>
            <a:off x="6449445" y="2758046"/>
            <a:ext cx="2061778" cy="531865"/>
          </a:xfrm>
          <a:prstGeom prst="rect">
            <a:avLst/>
          </a:prstGeom>
        </p:spPr>
        <p:txBody>
          <a:bodyPr/>
          <a:lstStyle>
            <a:lvl1pPr algn="ctr">
              <a:defRPr sz="1400" b="1">
                <a:solidFill>
                  <a:schemeClr val="accent1"/>
                </a:solidFill>
              </a:defRPr>
            </a:lvl1pPr>
            <a:lvl2pPr algn="ctr">
              <a:defRPr sz="1400" b="1">
                <a:solidFill>
                  <a:schemeClr val="accent1"/>
                </a:solidFill>
              </a:defRPr>
            </a:lvl2pPr>
            <a:lvl3pPr algn="ctr">
              <a:defRPr sz="1400" b="1">
                <a:solidFill>
                  <a:schemeClr val="accent1"/>
                </a:solidFill>
              </a:defRPr>
            </a:lvl3pPr>
            <a:lvl4pPr algn="ctr">
              <a:defRPr sz="1400" b="1">
                <a:solidFill>
                  <a:schemeClr val="accent1"/>
                </a:solidFill>
              </a:defRPr>
            </a:lvl4pPr>
            <a:lvl5pPr algn="ctr">
              <a:defRPr sz="1400" b="1">
                <a:solidFill>
                  <a:schemeClr val="accent1"/>
                </a:solidFill>
              </a:defRPr>
            </a:lvl5pPr>
          </a:lstStyle>
          <a:p>
            <a:pPr lvl="0"/>
            <a:r>
              <a:rPr lang="fr-FR" dirty="0"/>
              <a:t>Titre point clé n°1</a:t>
            </a:r>
          </a:p>
          <a:p>
            <a:pPr lvl="0"/>
            <a:endParaRPr lang="fr-FR" dirty="0"/>
          </a:p>
        </p:txBody>
      </p:sp>
      <p:sp>
        <p:nvSpPr>
          <p:cNvPr id="40" name="Espace réservé du texte 35">
            <a:extLst>
              <a:ext uri="{FF2B5EF4-FFF2-40B4-BE49-F238E27FC236}">
                <a16:creationId xmlns:a16="http://schemas.microsoft.com/office/drawing/2014/main" id="{F23543E9-92F1-EBDA-3B5D-61100633C972}"/>
              </a:ext>
            </a:extLst>
          </p:cNvPr>
          <p:cNvSpPr>
            <a:spLocks noGrp="1"/>
          </p:cNvSpPr>
          <p:nvPr>
            <p:ph type="body" sz="quarter" idx="18" hasCustomPrompt="1"/>
          </p:nvPr>
        </p:nvSpPr>
        <p:spPr>
          <a:xfrm>
            <a:off x="6456040" y="3515165"/>
            <a:ext cx="2078034" cy="2048100"/>
          </a:xfrm>
          <a:prstGeom prst="rect">
            <a:avLst/>
          </a:prstGeom>
        </p:spPr>
        <p:txBody>
          <a:bodyPr/>
          <a:lstStyle>
            <a:lvl1pPr algn="ctr">
              <a:defRPr sz="1100" b="0">
                <a:solidFill>
                  <a:schemeClr val="tx1"/>
                </a:solidFill>
              </a:defRPr>
            </a:lvl1pPr>
            <a:lvl2pPr algn="ctr">
              <a:defRPr sz="1100" b="0">
                <a:solidFill>
                  <a:schemeClr val="tx1"/>
                </a:solidFill>
              </a:defRPr>
            </a:lvl2pPr>
            <a:lvl3pPr algn="ctr">
              <a:defRPr sz="1100" b="0">
                <a:solidFill>
                  <a:schemeClr val="tx1"/>
                </a:solidFill>
              </a:defRPr>
            </a:lvl3pPr>
            <a:lvl4pPr algn="ctr">
              <a:defRPr sz="1100" b="0">
                <a:solidFill>
                  <a:schemeClr val="tx1"/>
                </a:solidFill>
              </a:defRPr>
            </a:lvl4pPr>
            <a:lvl5pPr algn="ctr">
              <a:defRPr sz="1100" b="0">
                <a:solidFill>
                  <a:schemeClr val="tx1"/>
                </a:solidFill>
              </a:defRPr>
            </a:lvl5pPr>
          </a:lstStyle>
          <a:p>
            <a:pPr lvl="0"/>
            <a:r>
              <a:rPr lang="fr-FR" dirty="0"/>
              <a:t>Description détaillée</a:t>
            </a:r>
          </a:p>
        </p:txBody>
      </p:sp>
      <p:sp>
        <p:nvSpPr>
          <p:cNvPr id="41" name="Espace réservé du texte 33">
            <a:extLst>
              <a:ext uri="{FF2B5EF4-FFF2-40B4-BE49-F238E27FC236}">
                <a16:creationId xmlns:a16="http://schemas.microsoft.com/office/drawing/2014/main" id="{5328B9FB-131D-61BE-0B1C-56D132E84D64}"/>
              </a:ext>
            </a:extLst>
          </p:cNvPr>
          <p:cNvSpPr>
            <a:spLocks noGrp="1"/>
          </p:cNvSpPr>
          <p:nvPr>
            <p:ph type="body" sz="quarter" idx="19" hasCustomPrompt="1"/>
          </p:nvPr>
        </p:nvSpPr>
        <p:spPr>
          <a:xfrm>
            <a:off x="9246599" y="2758046"/>
            <a:ext cx="2061778" cy="531865"/>
          </a:xfrm>
          <a:prstGeom prst="rect">
            <a:avLst/>
          </a:prstGeom>
        </p:spPr>
        <p:txBody>
          <a:bodyPr/>
          <a:lstStyle>
            <a:lvl1pPr algn="ctr">
              <a:defRPr sz="1400" b="1">
                <a:solidFill>
                  <a:schemeClr val="accent1"/>
                </a:solidFill>
              </a:defRPr>
            </a:lvl1pPr>
            <a:lvl2pPr algn="ctr">
              <a:defRPr sz="1400" b="1">
                <a:solidFill>
                  <a:schemeClr val="accent1"/>
                </a:solidFill>
              </a:defRPr>
            </a:lvl2pPr>
            <a:lvl3pPr algn="ctr">
              <a:defRPr sz="1400" b="1">
                <a:solidFill>
                  <a:schemeClr val="accent1"/>
                </a:solidFill>
              </a:defRPr>
            </a:lvl3pPr>
            <a:lvl4pPr algn="ctr">
              <a:defRPr sz="1400" b="1">
                <a:solidFill>
                  <a:schemeClr val="accent1"/>
                </a:solidFill>
              </a:defRPr>
            </a:lvl4pPr>
            <a:lvl5pPr algn="ctr">
              <a:defRPr sz="1400" b="1">
                <a:solidFill>
                  <a:schemeClr val="accent1"/>
                </a:solidFill>
              </a:defRPr>
            </a:lvl5pPr>
          </a:lstStyle>
          <a:p>
            <a:pPr lvl="0"/>
            <a:r>
              <a:rPr lang="fr-FR" dirty="0"/>
              <a:t>Titre point clé n°1</a:t>
            </a:r>
          </a:p>
          <a:p>
            <a:pPr lvl="0"/>
            <a:endParaRPr lang="fr-FR" dirty="0"/>
          </a:p>
        </p:txBody>
      </p:sp>
      <p:sp>
        <p:nvSpPr>
          <p:cNvPr id="42" name="Espace réservé du texte 35">
            <a:extLst>
              <a:ext uri="{FF2B5EF4-FFF2-40B4-BE49-F238E27FC236}">
                <a16:creationId xmlns:a16="http://schemas.microsoft.com/office/drawing/2014/main" id="{D8D0B7F6-6119-F6CA-5877-6E7E49995E24}"/>
              </a:ext>
            </a:extLst>
          </p:cNvPr>
          <p:cNvSpPr>
            <a:spLocks noGrp="1"/>
          </p:cNvSpPr>
          <p:nvPr>
            <p:ph type="body" sz="quarter" idx="20" hasCustomPrompt="1"/>
          </p:nvPr>
        </p:nvSpPr>
        <p:spPr>
          <a:xfrm>
            <a:off x="9253194" y="3515165"/>
            <a:ext cx="2078034" cy="2048100"/>
          </a:xfrm>
          <a:prstGeom prst="rect">
            <a:avLst/>
          </a:prstGeom>
        </p:spPr>
        <p:txBody>
          <a:bodyPr/>
          <a:lstStyle>
            <a:lvl1pPr algn="ctr">
              <a:defRPr sz="1100" b="0">
                <a:solidFill>
                  <a:schemeClr val="tx1"/>
                </a:solidFill>
              </a:defRPr>
            </a:lvl1pPr>
            <a:lvl2pPr algn="ctr">
              <a:defRPr sz="1100" b="0">
                <a:solidFill>
                  <a:schemeClr val="tx1"/>
                </a:solidFill>
              </a:defRPr>
            </a:lvl2pPr>
            <a:lvl3pPr algn="ctr">
              <a:defRPr sz="1100" b="0">
                <a:solidFill>
                  <a:schemeClr val="tx1"/>
                </a:solidFill>
              </a:defRPr>
            </a:lvl3pPr>
            <a:lvl4pPr algn="ctr">
              <a:defRPr sz="1100" b="0">
                <a:solidFill>
                  <a:schemeClr val="tx1"/>
                </a:solidFill>
              </a:defRPr>
            </a:lvl4pPr>
            <a:lvl5pPr algn="ctr">
              <a:defRPr sz="1100" b="0">
                <a:solidFill>
                  <a:schemeClr val="tx1"/>
                </a:solidFill>
              </a:defRPr>
            </a:lvl5pPr>
          </a:lstStyle>
          <a:p>
            <a:pPr lvl="0"/>
            <a:r>
              <a:rPr lang="fr-FR" dirty="0"/>
              <a:t>Description détaillée</a:t>
            </a:r>
          </a:p>
        </p:txBody>
      </p:sp>
      <p:sp>
        <p:nvSpPr>
          <p:cNvPr id="43" name="Ellipse 42">
            <a:extLst>
              <a:ext uri="{FF2B5EF4-FFF2-40B4-BE49-F238E27FC236}">
                <a16:creationId xmlns:a16="http://schemas.microsoft.com/office/drawing/2014/main" id="{1D0E84AA-3AC0-331D-5809-804F92E1058A}"/>
              </a:ext>
            </a:extLst>
          </p:cNvPr>
          <p:cNvSpPr/>
          <p:nvPr userDrawn="1"/>
        </p:nvSpPr>
        <p:spPr>
          <a:xfrm>
            <a:off x="1380069" y="1530817"/>
            <a:ext cx="1040712" cy="1040712"/>
          </a:xfrm>
          <a:prstGeom prst="ellipse">
            <a:avLst/>
          </a:prstGeom>
          <a:solidFill>
            <a:schemeClr val="tx2"/>
          </a:solidFill>
          <a:ln>
            <a:noFill/>
          </a:ln>
          <a:effectLst>
            <a:outerShdw blurRad="381000" dist="2032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dirty="0"/>
          </a:p>
        </p:txBody>
      </p:sp>
      <p:sp>
        <p:nvSpPr>
          <p:cNvPr id="44" name="Ellipse 43">
            <a:extLst>
              <a:ext uri="{FF2B5EF4-FFF2-40B4-BE49-F238E27FC236}">
                <a16:creationId xmlns:a16="http://schemas.microsoft.com/office/drawing/2014/main" id="{CEB066DC-452D-92A9-8091-4D6D6D0A7920}"/>
              </a:ext>
            </a:extLst>
          </p:cNvPr>
          <p:cNvSpPr/>
          <p:nvPr userDrawn="1"/>
        </p:nvSpPr>
        <p:spPr>
          <a:xfrm>
            <a:off x="4182750" y="1530817"/>
            <a:ext cx="1040712" cy="1040712"/>
          </a:xfrm>
          <a:prstGeom prst="ellipse">
            <a:avLst/>
          </a:prstGeom>
          <a:solidFill>
            <a:schemeClr val="tx1"/>
          </a:solidFill>
          <a:ln>
            <a:noFill/>
          </a:ln>
          <a:effectLst>
            <a:outerShdw blurRad="381000" dist="2032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dirty="0"/>
          </a:p>
        </p:txBody>
      </p:sp>
      <p:sp>
        <p:nvSpPr>
          <p:cNvPr id="45" name="Ellipse 44">
            <a:extLst>
              <a:ext uri="{FF2B5EF4-FFF2-40B4-BE49-F238E27FC236}">
                <a16:creationId xmlns:a16="http://schemas.microsoft.com/office/drawing/2014/main" id="{53B41698-DE82-AE99-B7AF-BC3D83456362}"/>
              </a:ext>
            </a:extLst>
          </p:cNvPr>
          <p:cNvSpPr/>
          <p:nvPr userDrawn="1"/>
        </p:nvSpPr>
        <p:spPr>
          <a:xfrm>
            <a:off x="6967537" y="1530172"/>
            <a:ext cx="1040712" cy="1040712"/>
          </a:xfrm>
          <a:prstGeom prst="ellipse">
            <a:avLst/>
          </a:prstGeom>
          <a:solidFill>
            <a:schemeClr val="tx2"/>
          </a:solidFill>
          <a:ln>
            <a:noFill/>
          </a:ln>
          <a:effectLst>
            <a:outerShdw blurRad="381000" dist="2032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dirty="0"/>
          </a:p>
        </p:txBody>
      </p:sp>
      <p:sp>
        <p:nvSpPr>
          <p:cNvPr id="46" name="Ellipse 45">
            <a:extLst>
              <a:ext uri="{FF2B5EF4-FFF2-40B4-BE49-F238E27FC236}">
                <a16:creationId xmlns:a16="http://schemas.microsoft.com/office/drawing/2014/main" id="{5E6EAA5C-8D5A-2B18-AABF-CF72C3EC8822}"/>
              </a:ext>
            </a:extLst>
          </p:cNvPr>
          <p:cNvSpPr/>
          <p:nvPr userDrawn="1"/>
        </p:nvSpPr>
        <p:spPr>
          <a:xfrm>
            <a:off x="9770218" y="1530172"/>
            <a:ext cx="1040712" cy="1040712"/>
          </a:xfrm>
          <a:prstGeom prst="ellipse">
            <a:avLst/>
          </a:prstGeom>
          <a:solidFill>
            <a:schemeClr val="tx1"/>
          </a:solidFill>
          <a:ln>
            <a:noFill/>
          </a:ln>
          <a:effectLst>
            <a:outerShdw blurRad="381000" dist="2032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dirty="0"/>
          </a:p>
        </p:txBody>
      </p:sp>
      <p:pic>
        <p:nvPicPr>
          <p:cNvPr id="47" name="Image 46">
            <a:extLst>
              <a:ext uri="{FF2B5EF4-FFF2-40B4-BE49-F238E27FC236}">
                <a16:creationId xmlns:a16="http://schemas.microsoft.com/office/drawing/2014/main" id="{368BFA32-4913-960D-257A-9A9757BB3094}"/>
              </a:ext>
            </a:extLst>
          </p:cNvPr>
          <p:cNvPicPr>
            <a:picLocks noChangeAspect="1"/>
          </p:cNvPicPr>
          <p:nvPr userDrawn="1"/>
        </p:nvPicPr>
        <p:blipFill>
          <a:blip r:embed="rId6" cstate="email">
            <a:extLst>
              <a:ext uri="{28A0092B-C50C-407E-A947-70E740481C1C}">
                <a14:useLocalDpi xmlns:a14="http://schemas.microsoft.com/office/drawing/2010/main"/>
              </a:ext>
            </a:extLst>
          </a:blip>
          <a:stretch>
            <a:fillRect/>
          </a:stretch>
        </p:blipFill>
        <p:spPr>
          <a:xfrm>
            <a:off x="10923074" y="6167566"/>
            <a:ext cx="1221598" cy="789826"/>
          </a:xfrm>
          <a:prstGeom prst="rect">
            <a:avLst/>
          </a:prstGeom>
        </p:spPr>
      </p:pic>
    </p:spTree>
    <p:extLst>
      <p:ext uri="{BB962C8B-B14F-4D97-AF65-F5344CB8AC3E}">
        <p14:creationId xmlns:p14="http://schemas.microsoft.com/office/powerpoint/2010/main" val="250239572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Points clés 3">
    <p:bg>
      <p:bgPr>
        <a:solidFill>
          <a:schemeClr val="tx1"/>
        </a:solidFill>
        <a:effectLst/>
      </p:bgPr>
    </p:bg>
    <p:spTree>
      <p:nvGrpSpPr>
        <p:cNvPr id="1" name=""/>
        <p:cNvGrpSpPr/>
        <p:nvPr/>
      </p:nvGrpSpPr>
      <p:grpSpPr>
        <a:xfrm>
          <a:off x="0" y="0"/>
          <a:ext cx="0" cy="0"/>
          <a:chOff x="0" y="0"/>
          <a:chExt cx="0" cy="0"/>
        </a:xfrm>
      </p:grpSpPr>
      <p:sp>
        <p:nvSpPr>
          <p:cNvPr id="22" name="Ellipse 21">
            <a:extLst>
              <a:ext uri="{FF2B5EF4-FFF2-40B4-BE49-F238E27FC236}">
                <a16:creationId xmlns:a16="http://schemas.microsoft.com/office/drawing/2014/main" id="{1712186F-D892-E16E-DF1A-84DAFDF9E0E4}"/>
              </a:ext>
            </a:extLst>
          </p:cNvPr>
          <p:cNvSpPr/>
          <p:nvPr userDrawn="1"/>
        </p:nvSpPr>
        <p:spPr>
          <a:xfrm>
            <a:off x="3622426" y="-2367692"/>
            <a:ext cx="11305352" cy="11305352"/>
          </a:xfrm>
          <a:prstGeom prst="ellipse">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dirty="0"/>
          </a:p>
        </p:txBody>
      </p:sp>
      <p:sp>
        <p:nvSpPr>
          <p:cNvPr id="3" name="Espace réservé du pied de page 2">
            <a:extLst>
              <a:ext uri="{FF2B5EF4-FFF2-40B4-BE49-F238E27FC236}">
                <a16:creationId xmlns:a16="http://schemas.microsoft.com/office/drawing/2014/main" id="{6CF56552-D3B0-81B9-4619-5CD0C989873F}"/>
              </a:ext>
            </a:extLst>
          </p:cNvPr>
          <p:cNvSpPr>
            <a:spLocks noGrp="1"/>
          </p:cNvSpPr>
          <p:nvPr>
            <p:ph type="ftr" sz="quarter" idx="10"/>
          </p:nvPr>
        </p:nvSpPr>
        <p:spPr/>
        <p:txBody>
          <a:bodyPr/>
          <a:lstStyle>
            <a:lvl1pPr>
              <a:defRPr>
                <a:solidFill>
                  <a:schemeClr val="bg1"/>
                </a:solidFill>
              </a:defRPr>
            </a:lvl1pPr>
          </a:lstStyle>
          <a:p>
            <a:r>
              <a:rPr lang="fr-FR" dirty="0"/>
              <a:t>Niveau de confidentialité  |  JJ/MM/AAAA  |  Présentateur</a:t>
            </a:r>
          </a:p>
        </p:txBody>
      </p:sp>
      <p:sp>
        <p:nvSpPr>
          <p:cNvPr id="4" name="Espace réservé du numéro de diapositive 3">
            <a:extLst>
              <a:ext uri="{FF2B5EF4-FFF2-40B4-BE49-F238E27FC236}">
                <a16:creationId xmlns:a16="http://schemas.microsoft.com/office/drawing/2014/main" id="{050447AE-4F33-C486-B6EF-23FB047DE5EA}"/>
              </a:ext>
            </a:extLst>
          </p:cNvPr>
          <p:cNvSpPr>
            <a:spLocks noGrp="1"/>
          </p:cNvSpPr>
          <p:nvPr>
            <p:ph type="sldNum" sz="quarter" idx="11"/>
          </p:nvPr>
        </p:nvSpPr>
        <p:spPr/>
        <p:txBody>
          <a:bodyPr/>
          <a:lstStyle>
            <a:lvl1pPr>
              <a:defRPr>
                <a:solidFill>
                  <a:schemeClr val="bg1"/>
                </a:solidFill>
              </a:defRPr>
            </a:lvl1pPr>
          </a:lstStyle>
          <a:p>
            <a:fld id="{72F7D735-2684-4015-BC38-8C62B24B466E}" type="slidenum">
              <a:rPr lang="fr-FR" smtClean="0"/>
              <a:pPr/>
              <a:t>‹#›</a:t>
            </a:fld>
            <a:endParaRPr lang="fr-FR" dirty="0"/>
          </a:p>
        </p:txBody>
      </p:sp>
      <p:pic>
        <p:nvPicPr>
          <p:cNvPr id="17" name="Graphique 16">
            <a:extLst>
              <a:ext uri="{FF2B5EF4-FFF2-40B4-BE49-F238E27FC236}">
                <a16:creationId xmlns:a16="http://schemas.microsoft.com/office/drawing/2014/main" id="{D58072D0-446C-C9AA-ED61-91309634E45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flipH="1">
            <a:off x="645010" y="1718636"/>
            <a:ext cx="1756243" cy="2122127"/>
          </a:xfrm>
          <a:prstGeom prst="rect">
            <a:avLst/>
          </a:prstGeom>
        </p:spPr>
      </p:pic>
      <p:sp>
        <p:nvSpPr>
          <p:cNvPr id="7" name="Ellipse 6">
            <a:extLst>
              <a:ext uri="{FF2B5EF4-FFF2-40B4-BE49-F238E27FC236}">
                <a16:creationId xmlns:a16="http://schemas.microsoft.com/office/drawing/2014/main" id="{FA7BF794-8F3D-7E70-9C6F-230DCB498E43}"/>
              </a:ext>
            </a:extLst>
          </p:cNvPr>
          <p:cNvSpPr/>
          <p:nvPr userDrawn="1"/>
        </p:nvSpPr>
        <p:spPr>
          <a:xfrm>
            <a:off x="5455242" y="1051846"/>
            <a:ext cx="2271656" cy="2271656"/>
          </a:xfrm>
          <a:prstGeom prst="ellipse">
            <a:avLst/>
          </a:prstGeom>
          <a:solidFill>
            <a:schemeClr val="bg1"/>
          </a:solidFill>
          <a:ln>
            <a:noFill/>
          </a:ln>
          <a:effectLst>
            <a:outerShdw blurRad="381000" dist="2032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dirty="0"/>
          </a:p>
        </p:txBody>
      </p:sp>
      <p:sp>
        <p:nvSpPr>
          <p:cNvPr id="11" name="Ellipse 10">
            <a:extLst>
              <a:ext uri="{FF2B5EF4-FFF2-40B4-BE49-F238E27FC236}">
                <a16:creationId xmlns:a16="http://schemas.microsoft.com/office/drawing/2014/main" id="{C5798065-4795-C6D2-10FF-67DD2F5A6865}"/>
              </a:ext>
            </a:extLst>
          </p:cNvPr>
          <p:cNvSpPr/>
          <p:nvPr userDrawn="1"/>
        </p:nvSpPr>
        <p:spPr>
          <a:xfrm>
            <a:off x="8518172" y="1025278"/>
            <a:ext cx="2271656" cy="2271656"/>
          </a:xfrm>
          <a:prstGeom prst="ellipse">
            <a:avLst/>
          </a:prstGeom>
          <a:solidFill>
            <a:schemeClr val="bg1"/>
          </a:solidFill>
          <a:ln>
            <a:noFill/>
          </a:ln>
          <a:effectLst>
            <a:outerShdw blurRad="381000" dist="2032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dirty="0"/>
          </a:p>
        </p:txBody>
      </p:sp>
      <p:sp>
        <p:nvSpPr>
          <p:cNvPr id="15" name="Ellipse 14">
            <a:extLst>
              <a:ext uri="{FF2B5EF4-FFF2-40B4-BE49-F238E27FC236}">
                <a16:creationId xmlns:a16="http://schemas.microsoft.com/office/drawing/2014/main" id="{D241C56B-A19A-E0D3-1628-65B8F83B06AC}"/>
              </a:ext>
            </a:extLst>
          </p:cNvPr>
          <p:cNvSpPr/>
          <p:nvPr userDrawn="1"/>
        </p:nvSpPr>
        <p:spPr>
          <a:xfrm>
            <a:off x="6872646" y="3395967"/>
            <a:ext cx="2271656" cy="2271656"/>
          </a:xfrm>
          <a:prstGeom prst="ellipse">
            <a:avLst/>
          </a:prstGeom>
          <a:solidFill>
            <a:schemeClr val="bg1"/>
          </a:solidFill>
          <a:ln>
            <a:noFill/>
          </a:ln>
          <a:effectLst>
            <a:outerShdw blurRad="381000" dist="2032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dirty="0"/>
          </a:p>
        </p:txBody>
      </p:sp>
      <p:pic>
        <p:nvPicPr>
          <p:cNvPr id="26" name="Image 25" descr="Une image contenant dessin&#10;&#10;Description générée automatiquement">
            <a:extLst>
              <a:ext uri="{FF2B5EF4-FFF2-40B4-BE49-F238E27FC236}">
                <a16:creationId xmlns:a16="http://schemas.microsoft.com/office/drawing/2014/main" id="{00A9F531-6E02-5B70-6650-F4CE527B0F65}"/>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0923765" y="6172803"/>
            <a:ext cx="1230021" cy="792088"/>
          </a:xfrm>
          <a:prstGeom prst="rect">
            <a:avLst/>
          </a:prstGeom>
        </p:spPr>
      </p:pic>
      <p:sp>
        <p:nvSpPr>
          <p:cNvPr id="28" name="Espace réservé du texte 27">
            <a:extLst>
              <a:ext uri="{FF2B5EF4-FFF2-40B4-BE49-F238E27FC236}">
                <a16:creationId xmlns:a16="http://schemas.microsoft.com/office/drawing/2014/main" id="{1DDE1007-340F-1586-7F65-33AF0747DD77}"/>
              </a:ext>
            </a:extLst>
          </p:cNvPr>
          <p:cNvSpPr>
            <a:spLocks noGrp="1"/>
          </p:cNvSpPr>
          <p:nvPr userDrawn="1">
            <p:ph type="body" sz="quarter" idx="12" hasCustomPrompt="1"/>
          </p:nvPr>
        </p:nvSpPr>
        <p:spPr>
          <a:xfrm>
            <a:off x="443443" y="432307"/>
            <a:ext cx="4324416" cy="1268501"/>
          </a:xfrm>
          <a:prstGeom prst="rect">
            <a:avLst/>
          </a:prstGeom>
        </p:spPr>
        <p:txBody>
          <a:bodyPr/>
          <a:lstStyle>
            <a:lvl1pPr algn="l">
              <a:defRPr sz="3200" b="1">
                <a:solidFill>
                  <a:schemeClr val="bg1"/>
                </a:solidFill>
              </a:defRPr>
            </a:lvl1pPr>
            <a:lvl2pPr>
              <a:defRPr sz="3200" b="1">
                <a:solidFill>
                  <a:schemeClr val="bg1"/>
                </a:solidFill>
              </a:defRPr>
            </a:lvl2pPr>
            <a:lvl3pPr>
              <a:defRPr sz="3200" b="1">
                <a:solidFill>
                  <a:schemeClr val="bg1"/>
                </a:solidFill>
              </a:defRPr>
            </a:lvl3pPr>
            <a:lvl4pPr>
              <a:defRPr sz="3200" b="1">
                <a:solidFill>
                  <a:schemeClr val="bg1"/>
                </a:solidFill>
              </a:defRPr>
            </a:lvl4pPr>
            <a:lvl5pPr>
              <a:defRPr sz="3200" b="1">
                <a:solidFill>
                  <a:schemeClr val="bg1"/>
                </a:solidFill>
              </a:defRPr>
            </a:lvl5pPr>
          </a:lstStyle>
          <a:p>
            <a:pPr lvl="0"/>
            <a:r>
              <a:rPr lang="fr-FR" dirty="0"/>
              <a:t>Titre slide </a:t>
            </a:r>
          </a:p>
          <a:p>
            <a:pPr lvl="0"/>
            <a:r>
              <a:rPr lang="fr-FR" dirty="0"/>
              <a:t>(points clés)</a:t>
            </a:r>
          </a:p>
        </p:txBody>
      </p:sp>
      <p:sp>
        <p:nvSpPr>
          <p:cNvPr id="30" name="Espace réservé du texte 29">
            <a:extLst>
              <a:ext uri="{FF2B5EF4-FFF2-40B4-BE49-F238E27FC236}">
                <a16:creationId xmlns:a16="http://schemas.microsoft.com/office/drawing/2014/main" id="{E76BEB3E-D94C-8F6B-2148-07EC63200B32}"/>
              </a:ext>
            </a:extLst>
          </p:cNvPr>
          <p:cNvSpPr>
            <a:spLocks noGrp="1"/>
          </p:cNvSpPr>
          <p:nvPr userDrawn="1">
            <p:ph type="body" sz="quarter" idx="13" hasCustomPrompt="1"/>
          </p:nvPr>
        </p:nvSpPr>
        <p:spPr>
          <a:xfrm>
            <a:off x="500659" y="3977383"/>
            <a:ext cx="2786037" cy="642571"/>
          </a:xfrm>
          <a:prstGeom prst="rect">
            <a:avLst/>
          </a:prstGeom>
        </p:spPr>
        <p:txBody>
          <a:bodyPr/>
          <a:lstStyle>
            <a:lvl1pPr>
              <a:defRPr sz="1800" b="1">
                <a:solidFill>
                  <a:schemeClr val="accent1"/>
                </a:solidFill>
              </a:defRPr>
            </a:lvl1pPr>
            <a:lvl2pPr>
              <a:defRPr sz="1800" b="1">
                <a:solidFill>
                  <a:schemeClr val="accent1"/>
                </a:solidFill>
              </a:defRPr>
            </a:lvl2pPr>
            <a:lvl3pPr>
              <a:defRPr sz="1800" b="1">
                <a:solidFill>
                  <a:schemeClr val="accent1"/>
                </a:solidFill>
              </a:defRPr>
            </a:lvl3pPr>
            <a:lvl4pPr>
              <a:defRPr sz="1800" b="1">
                <a:solidFill>
                  <a:schemeClr val="accent1"/>
                </a:solidFill>
              </a:defRPr>
            </a:lvl4pPr>
            <a:lvl5pPr>
              <a:defRPr sz="1800" b="1">
                <a:solidFill>
                  <a:schemeClr val="accent1"/>
                </a:solidFill>
              </a:defRPr>
            </a:lvl5pPr>
          </a:lstStyle>
          <a:p>
            <a:pPr lvl="0"/>
            <a:r>
              <a:rPr lang="fr-FR" dirty="0"/>
              <a:t>Titre</a:t>
            </a:r>
          </a:p>
        </p:txBody>
      </p:sp>
      <p:sp>
        <p:nvSpPr>
          <p:cNvPr id="32" name="Espace réservé du texte 31">
            <a:extLst>
              <a:ext uri="{FF2B5EF4-FFF2-40B4-BE49-F238E27FC236}">
                <a16:creationId xmlns:a16="http://schemas.microsoft.com/office/drawing/2014/main" id="{F860C394-3C75-6B30-BA36-117C1A934643}"/>
              </a:ext>
            </a:extLst>
          </p:cNvPr>
          <p:cNvSpPr>
            <a:spLocks noGrp="1"/>
          </p:cNvSpPr>
          <p:nvPr userDrawn="1">
            <p:ph type="body" sz="quarter" idx="14" hasCustomPrompt="1"/>
          </p:nvPr>
        </p:nvSpPr>
        <p:spPr>
          <a:xfrm>
            <a:off x="514807" y="4738269"/>
            <a:ext cx="3121768" cy="1434534"/>
          </a:xfrm>
          <a:prstGeom prst="rect">
            <a:avLst/>
          </a:prstGeom>
        </p:spPr>
        <p:txBody>
          <a:bodyPr/>
          <a:lstStyle>
            <a:lvl1pPr>
              <a:defRPr sz="1400" b="0">
                <a:solidFill>
                  <a:schemeClr val="bg1"/>
                </a:solidFill>
              </a:defRPr>
            </a:lvl1pPr>
            <a:lvl2pPr>
              <a:defRPr sz="1400" b="0">
                <a:solidFill>
                  <a:schemeClr val="bg1"/>
                </a:solidFill>
              </a:defRPr>
            </a:lvl2pPr>
            <a:lvl3pPr>
              <a:defRPr sz="1400" b="0">
                <a:solidFill>
                  <a:schemeClr val="bg1"/>
                </a:solidFill>
              </a:defRPr>
            </a:lvl3pPr>
            <a:lvl4pPr>
              <a:defRPr sz="1400" b="0">
                <a:solidFill>
                  <a:schemeClr val="bg1"/>
                </a:solidFill>
              </a:defRPr>
            </a:lvl4pPr>
            <a:lvl5pPr>
              <a:defRPr sz="1400" b="0">
                <a:solidFill>
                  <a:schemeClr val="bg1"/>
                </a:solidFill>
              </a:defRPr>
            </a:lvl5pPr>
          </a:lstStyle>
          <a:p>
            <a:pPr lvl="0"/>
            <a:r>
              <a:rPr lang="fr-FR" dirty="0"/>
              <a:t>Texte détaillé</a:t>
            </a:r>
          </a:p>
        </p:txBody>
      </p:sp>
      <p:sp>
        <p:nvSpPr>
          <p:cNvPr id="34" name="Espace réservé du texte 33">
            <a:extLst>
              <a:ext uri="{FF2B5EF4-FFF2-40B4-BE49-F238E27FC236}">
                <a16:creationId xmlns:a16="http://schemas.microsoft.com/office/drawing/2014/main" id="{28F67E5C-AEC0-5872-2D05-771FD750809E}"/>
              </a:ext>
            </a:extLst>
          </p:cNvPr>
          <p:cNvSpPr>
            <a:spLocks noGrp="1"/>
          </p:cNvSpPr>
          <p:nvPr>
            <p:ph type="body" sz="quarter" idx="15" hasCustomPrompt="1"/>
          </p:nvPr>
        </p:nvSpPr>
        <p:spPr>
          <a:xfrm>
            <a:off x="5835474" y="2161107"/>
            <a:ext cx="1511192" cy="722904"/>
          </a:xfrm>
          <a:prstGeom prst="rect">
            <a:avLst/>
          </a:prstGeom>
        </p:spPr>
        <p:txBody>
          <a:bodyPr/>
          <a:lstStyle>
            <a:lvl1pPr algn="ctr">
              <a:defRPr sz="1000" b="0">
                <a:solidFill>
                  <a:schemeClr val="tx1"/>
                </a:solidFill>
              </a:defRPr>
            </a:lvl1pPr>
            <a:lvl2pPr algn="ctr">
              <a:defRPr sz="1000" b="0">
                <a:solidFill>
                  <a:schemeClr val="tx1"/>
                </a:solidFill>
              </a:defRPr>
            </a:lvl2pPr>
            <a:lvl3pPr algn="ctr">
              <a:defRPr sz="1000" b="0">
                <a:solidFill>
                  <a:schemeClr val="tx1"/>
                </a:solidFill>
              </a:defRPr>
            </a:lvl3pPr>
            <a:lvl4pPr algn="ctr">
              <a:defRPr sz="1000" b="0">
                <a:solidFill>
                  <a:schemeClr val="tx1"/>
                </a:solidFill>
              </a:defRPr>
            </a:lvl4pPr>
            <a:lvl5pPr algn="ctr">
              <a:defRPr sz="1000" b="0">
                <a:solidFill>
                  <a:schemeClr val="tx1"/>
                </a:solidFill>
              </a:defRPr>
            </a:lvl5pPr>
          </a:lstStyle>
          <a:p>
            <a:pPr lvl="0"/>
            <a:r>
              <a:rPr lang="fr-FR" dirty="0"/>
              <a:t>Texte détaillé</a:t>
            </a:r>
          </a:p>
        </p:txBody>
      </p:sp>
      <p:sp>
        <p:nvSpPr>
          <p:cNvPr id="35" name="Espace réservé du texte 33">
            <a:extLst>
              <a:ext uri="{FF2B5EF4-FFF2-40B4-BE49-F238E27FC236}">
                <a16:creationId xmlns:a16="http://schemas.microsoft.com/office/drawing/2014/main" id="{BD6F254E-654D-C4EC-0E7D-4AFC84CFF53E}"/>
              </a:ext>
            </a:extLst>
          </p:cNvPr>
          <p:cNvSpPr>
            <a:spLocks noGrp="1"/>
          </p:cNvSpPr>
          <p:nvPr>
            <p:ph type="body" sz="quarter" idx="16" hasCustomPrompt="1"/>
          </p:nvPr>
        </p:nvSpPr>
        <p:spPr>
          <a:xfrm>
            <a:off x="8899770" y="2161106"/>
            <a:ext cx="1511192" cy="722904"/>
          </a:xfrm>
          <a:prstGeom prst="rect">
            <a:avLst/>
          </a:prstGeom>
        </p:spPr>
        <p:txBody>
          <a:bodyPr/>
          <a:lstStyle>
            <a:lvl1pPr algn="ctr">
              <a:defRPr sz="1000" b="0">
                <a:solidFill>
                  <a:schemeClr val="tx1"/>
                </a:solidFill>
              </a:defRPr>
            </a:lvl1pPr>
            <a:lvl2pPr algn="ctr">
              <a:defRPr sz="1000" b="0">
                <a:solidFill>
                  <a:schemeClr val="tx1"/>
                </a:solidFill>
              </a:defRPr>
            </a:lvl2pPr>
            <a:lvl3pPr algn="ctr">
              <a:defRPr sz="1000" b="0">
                <a:solidFill>
                  <a:schemeClr val="tx1"/>
                </a:solidFill>
              </a:defRPr>
            </a:lvl3pPr>
            <a:lvl4pPr algn="ctr">
              <a:defRPr sz="1000" b="0">
                <a:solidFill>
                  <a:schemeClr val="tx1"/>
                </a:solidFill>
              </a:defRPr>
            </a:lvl4pPr>
            <a:lvl5pPr algn="ctr">
              <a:defRPr sz="1000" b="0">
                <a:solidFill>
                  <a:schemeClr val="tx1"/>
                </a:solidFill>
              </a:defRPr>
            </a:lvl5pPr>
          </a:lstStyle>
          <a:p>
            <a:pPr lvl="0"/>
            <a:r>
              <a:rPr lang="fr-FR" dirty="0"/>
              <a:t>Texte détaillé</a:t>
            </a:r>
          </a:p>
        </p:txBody>
      </p:sp>
      <p:sp>
        <p:nvSpPr>
          <p:cNvPr id="36" name="Espace réservé du texte 33">
            <a:extLst>
              <a:ext uri="{FF2B5EF4-FFF2-40B4-BE49-F238E27FC236}">
                <a16:creationId xmlns:a16="http://schemas.microsoft.com/office/drawing/2014/main" id="{DE83DDF7-F573-D965-5EB8-C27A95D0E1E0}"/>
              </a:ext>
            </a:extLst>
          </p:cNvPr>
          <p:cNvSpPr>
            <a:spLocks noGrp="1"/>
          </p:cNvSpPr>
          <p:nvPr>
            <p:ph type="body" sz="quarter" idx="17" hasCustomPrompt="1"/>
          </p:nvPr>
        </p:nvSpPr>
        <p:spPr>
          <a:xfrm>
            <a:off x="7252878" y="4520206"/>
            <a:ext cx="1511192" cy="722904"/>
          </a:xfrm>
          <a:prstGeom prst="rect">
            <a:avLst/>
          </a:prstGeom>
        </p:spPr>
        <p:txBody>
          <a:bodyPr/>
          <a:lstStyle>
            <a:lvl1pPr algn="ctr">
              <a:defRPr sz="1000" b="0">
                <a:solidFill>
                  <a:schemeClr val="tx1"/>
                </a:solidFill>
              </a:defRPr>
            </a:lvl1pPr>
            <a:lvl2pPr algn="ctr">
              <a:defRPr sz="1000" b="0">
                <a:solidFill>
                  <a:schemeClr val="tx1"/>
                </a:solidFill>
              </a:defRPr>
            </a:lvl2pPr>
            <a:lvl3pPr algn="ctr">
              <a:defRPr sz="1000" b="0">
                <a:solidFill>
                  <a:schemeClr val="tx1"/>
                </a:solidFill>
              </a:defRPr>
            </a:lvl3pPr>
            <a:lvl4pPr algn="ctr">
              <a:defRPr sz="1000" b="0">
                <a:solidFill>
                  <a:schemeClr val="tx1"/>
                </a:solidFill>
              </a:defRPr>
            </a:lvl4pPr>
            <a:lvl5pPr algn="ctr">
              <a:defRPr sz="1000" b="0">
                <a:solidFill>
                  <a:schemeClr val="tx1"/>
                </a:solidFill>
              </a:defRPr>
            </a:lvl5pPr>
          </a:lstStyle>
          <a:p>
            <a:pPr lvl="0"/>
            <a:r>
              <a:rPr lang="fr-FR" dirty="0"/>
              <a:t>Texte détaillé</a:t>
            </a:r>
          </a:p>
        </p:txBody>
      </p:sp>
    </p:spTree>
    <p:extLst>
      <p:ext uri="{BB962C8B-B14F-4D97-AF65-F5344CB8AC3E}">
        <p14:creationId xmlns:p14="http://schemas.microsoft.com/office/powerpoint/2010/main" val="265216643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Liste">
    <p:bg>
      <p:bgPr>
        <a:solidFill>
          <a:schemeClr val="tx2"/>
        </a:solidFill>
        <a:effectLst/>
      </p:bgPr>
    </p:bg>
    <p:spTree>
      <p:nvGrpSpPr>
        <p:cNvPr id="1" name=""/>
        <p:cNvGrpSpPr/>
        <p:nvPr/>
      </p:nvGrpSpPr>
      <p:grpSpPr>
        <a:xfrm>
          <a:off x="0" y="0"/>
          <a:ext cx="0" cy="0"/>
          <a:chOff x="0" y="0"/>
          <a:chExt cx="0" cy="0"/>
        </a:xfrm>
      </p:grpSpPr>
      <p:sp>
        <p:nvSpPr>
          <p:cNvPr id="3" name="Espace réservé du pied de page 2">
            <a:extLst>
              <a:ext uri="{FF2B5EF4-FFF2-40B4-BE49-F238E27FC236}">
                <a16:creationId xmlns:a16="http://schemas.microsoft.com/office/drawing/2014/main" id="{A7BDACCB-0092-C5FF-44B8-A394811D44B3}"/>
              </a:ext>
            </a:extLst>
          </p:cNvPr>
          <p:cNvSpPr>
            <a:spLocks noGrp="1"/>
          </p:cNvSpPr>
          <p:nvPr>
            <p:ph type="ftr" sz="quarter" idx="10"/>
          </p:nvPr>
        </p:nvSpPr>
        <p:spPr/>
        <p:txBody>
          <a:bodyPr/>
          <a:lstStyle>
            <a:lvl1pPr>
              <a:defRPr>
                <a:solidFill>
                  <a:schemeClr val="bg1"/>
                </a:solidFill>
              </a:defRPr>
            </a:lvl1pPr>
          </a:lstStyle>
          <a:p>
            <a:r>
              <a:rPr lang="fr-FR" dirty="0"/>
              <a:t>Niveau de confidentialité  |  JJ/MM/AAAA  |  Présentateur</a:t>
            </a:r>
          </a:p>
        </p:txBody>
      </p:sp>
      <p:sp>
        <p:nvSpPr>
          <p:cNvPr id="4" name="Espace réservé du numéro de diapositive 3">
            <a:extLst>
              <a:ext uri="{FF2B5EF4-FFF2-40B4-BE49-F238E27FC236}">
                <a16:creationId xmlns:a16="http://schemas.microsoft.com/office/drawing/2014/main" id="{CC878BEE-67F7-1587-B0BA-C7ADEFC39BB2}"/>
              </a:ext>
            </a:extLst>
          </p:cNvPr>
          <p:cNvSpPr>
            <a:spLocks noGrp="1"/>
          </p:cNvSpPr>
          <p:nvPr>
            <p:ph type="sldNum" sz="quarter" idx="11"/>
          </p:nvPr>
        </p:nvSpPr>
        <p:spPr/>
        <p:txBody>
          <a:bodyPr/>
          <a:lstStyle>
            <a:lvl1pPr>
              <a:defRPr>
                <a:solidFill>
                  <a:schemeClr val="bg1"/>
                </a:solidFill>
              </a:defRPr>
            </a:lvl1pPr>
          </a:lstStyle>
          <a:p>
            <a:fld id="{72F7D735-2684-4015-BC38-8C62B24B466E}" type="slidenum">
              <a:rPr lang="fr-FR" smtClean="0"/>
              <a:pPr/>
              <a:t>‹#›</a:t>
            </a:fld>
            <a:endParaRPr lang="fr-FR" dirty="0"/>
          </a:p>
        </p:txBody>
      </p:sp>
      <p:pic>
        <p:nvPicPr>
          <p:cNvPr id="7" name="Graphique 6">
            <a:extLst>
              <a:ext uri="{FF2B5EF4-FFF2-40B4-BE49-F238E27FC236}">
                <a16:creationId xmlns:a16="http://schemas.microsoft.com/office/drawing/2014/main" id="{08B5C730-42E7-32B5-765C-4E1D58C86F6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79377" y="2043638"/>
            <a:ext cx="1800200" cy="3515827"/>
          </a:xfrm>
          <a:prstGeom prst="rect">
            <a:avLst/>
          </a:prstGeom>
        </p:spPr>
      </p:pic>
      <p:sp>
        <p:nvSpPr>
          <p:cNvPr id="24" name="Espace réservé du texte 23">
            <a:extLst>
              <a:ext uri="{FF2B5EF4-FFF2-40B4-BE49-F238E27FC236}">
                <a16:creationId xmlns:a16="http://schemas.microsoft.com/office/drawing/2014/main" id="{1D8E7DFC-49B7-15FB-CA06-0382FFEDCB89}"/>
              </a:ext>
            </a:extLst>
          </p:cNvPr>
          <p:cNvSpPr>
            <a:spLocks noGrp="1"/>
          </p:cNvSpPr>
          <p:nvPr>
            <p:ph type="body" sz="quarter" idx="12" hasCustomPrompt="1"/>
          </p:nvPr>
        </p:nvSpPr>
        <p:spPr>
          <a:xfrm>
            <a:off x="2207568" y="469836"/>
            <a:ext cx="7776864" cy="1083126"/>
          </a:xfrm>
          <a:prstGeom prst="rect">
            <a:avLst/>
          </a:prstGeom>
        </p:spPr>
        <p:txBody>
          <a:bodyPr/>
          <a:lstStyle>
            <a:lvl1pPr algn="ctr">
              <a:defRPr sz="3200" b="1">
                <a:solidFill>
                  <a:schemeClr val="tx1"/>
                </a:solidFill>
              </a:defRPr>
            </a:lvl1pPr>
            <a:lvl2pPr algn="ctr">
              <a:defRPr sz="3200" b="1">
                <a:solidFill>
                  <a:schemeClr val="tx1"/>
                </a:solidFill>
              </a:defRPr>
            </a:lvl2pPr>
            <a:lvl3pPr algn="ctr">
              <a:defRPr sz="3200" b="1">
                <a:solidFill>
                  <a:schemeClr val="tx1"/>
                </a:solidFill>
              </a:defRPr>
            </a:lvl3pPr>
            <a:lvl4pPr algn="ctr">
              <a:defRPr sz="3200" b="1">
                <a:solidFill>
                  <a:schemeClr val="tx1"/>
                </a:solidFill>
              </a:defRPr>
            </a:lvl4pPr>
            <a:lvl5pPr algn="ctr">
              <a:defRPr sz="3200" b="1">
                <a:solidFill>
                  <a:schemeClr val="tx1"/>
                </a:solidFill>
              </a:defRPr>
            </a:lvl5pPr>
          </a:lstStyle>
          <a:p>
            <a:pPr lvl="0"/>
            <a:r>
              <a:rPr lang="fr-FR" dirty="0"/>
              <a:t>Titre slide (liste)</a:t>
            </a:r>
          </a:p>
        </p:txBody>
      </p:sp>
      <p:pic>
        <p:nvPicPr>
          <p:cNvPr id="25" name="Image 24" descr="Une image contenant dessin&#10;&#10;Description générée automatiquement">
            <a:extLst>
              <a:ext uri="{FF2B5EF4-FFF2-40B4-BE49-F238E27FC236}">
                <a16:creationId xmlns:a16="http://schemas.microsoft.com/office/drawing/2014/main" id="{358ED643-B0E8-87F3-DED8-2AC7971D5CD8}"/>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0923765" y="6172803"/>
            <a:ext cx="1230021" cy="792088"/>
          </a:xfrm>
          <a:prstGeom prst="rect">
            <a:avLst/>
          </a:prstGeom>
        </p:spPr>
      </p:pic>
      <p:sp>
        <p:nvSpPr>
          <p:cNvPr id="27" name="Espace réservé du texte 26">
            <a:extLst>
              <a:ext uri="{FF2B5EF4-FFF2-40B4-BE49-F238E27FC236}">
                <a16:creationId xmlns:a16="http://schemas.microsoft.com/office/drawing/2014/main" id="{B37ABA3C-7BF1-20AE-71C7-D18B932DADD9}"/>
              </a:ext>
            </a:extLst>
          </p:cNvPr>
          <p:cNvSpPr>
            <a:spLocks noGrp="1"/>
          </p:cNvSpPr>
          <p:nvPr>
            <p:ph type="body" sz="quarter" idx="13" hasCustomPrompt="1"/>
          </p:nvPr>
        </p:nvSpPr>
        <p:spPr>
          <a:xfrm>
            <a:off x="3566344" y="2079915"/>
            <a:ext cx="3465760" cy="613378"/>
          </a:xfrm>
          <a:prstGeom prst="rect">
            <a:avLst/>
          </a:prstGeom>
        </p:spPr>
        <p:txBody>
          <a:bodyPr/>
          <a:lstStyle>
            <a:lvl1pPr>
              <a:defRPr sz="1400" b="0">
                <a:solidFill>
                  <a:schemeClr val="bg1"/>
                </a:solidFill>
              </a:defRPr>
            </a:lvl1pPr>
            <a:lvl2pPr>
              <a:defRPr sz="1400" b="0">
                <a:solidFill>
                  <a:schemeClr val="bg1"/>
                </a:solidFill>
              </a:defRPr>
            </a:lvl2pPr>
            <a:lvl3pPr>
              <a:defRPr sz="1400" b="0">
                <a:solidFill>
                  <a:schemeClr val="bg1"/>
                </a:solidFill>
              </a:defRPr>
            </a:lvl3pPr>
            <a:lvl4pPr>
              <a:defRPr sz="1400" b="0">
                <a:solidFill>
                  <a:schemeClr val="bg1"/>
                </a:solidFill>
              </a:defRPr>
            </a:lvl4pPr>
            <a:lvl5pPr>
              <a:defRPr sz="1400" b="0">
                <a:solidFill>
                  <a:schemeClr val="bg1"/>
                </a:solidFill>
              </a:defRPr>
            </a:lvl5pPr>
          </a:lstStyle>
          <a:p>
            <a:pPr lvl="0"/>
            <a:r>
              <a:rPr lang="fr-FR" dirty="0"/>
              <a:t>Texte bref</a:t>
            </a:r>
          </a:p>
        </p:txBody>
      </p:sp>
      <p:sp>
        <p:nvSpPr>
          <p:cNvPr id="28" name="Espace réservé du texte 26">
            <a:extLst>
              <a:ext uri="{FF2B5EF4-FFF2-40B4-BE49-F238E27FC236}">
                <a16:creationId xmlns:a16="http://schemas.microsoft.com/office/drawing/2014/main" id="{35F4BC19-9A63-3D18-A2AC-CD652691731C}"/>
              </a:ext>
            </a:extLst>
          </p:cNvPr>
          <p:cNvSpPr>
            <a:spLocks noGrp="1"/>
          </p:cNvSpPr>
          <p:nvPr>
            <p:ph type="body" sz="quarter" idx="14" hasCustomPrompt="1"/>
          </p:nvPr>
        </p:nvSpPr>
        <p:spPr>
          <a:xfrm>
            <a:off x="3566344" y="3114921"/>
            <a:ext cx="3465760" cy="613378"/>
          </a:xfrm>
          <a:prstGeom prst="rect">
            <a:avLst/>
          </a:prstGeom>
        </p:spPr>
        <p:txBody>
          <a:bodyPr/>
          <a:lstStyle>
            <a:lvl1pPr>
              <a:defRPr sz="1400" b="0">
                <a:solidFill>
                  <a:schemeClr val="bg1"/>
                </a:solidFill>
              </a:defRPr>
            </a:lvl1pPr>
            <a:lvl2pPr>
              <a:defRPr sz="1400" b="0">
                <a:solidFill>
                  <a:schemeClr val="bg1"/>
                </a:solidFill>
              </a:defRPr>
            </a:lvl2pPr>
            <a:lvl3pPr>
              <a:defRPr sz="1400" b="0">
                <a:solidFill>
                  <a:schemeClr val="bg1"/>
                </a:solidFill>
              </a:defRPr>
            </a:lvl3pPr>
            <a:lvl4pPr>
              <a:defRPr sz="1400" b="0">
                <a:solidFill>
                  <a:schemeClr val="bg1"/>
                </a:solidFill>
              </a:defRPr>
            </a:lvl4pPr>
            <a:lvl5pPr>
              <a:defRPr sz="1400" b="0">
                <a:solidFill>
                  <a:schemeClr val="bg1"/>
                </a:solidFill>
              </a:defRPr>
            </a:lvl5pPr>
          </a:lstStyle>
          <a:p>
            <a:pPr lvl="0"/>
            <a:r>
              <a:rPr lang="fr-FR" dirty="0"/>
              <a:t>Texte bref</a:t>
            </a:r>
          </a:p>
        </p:txBody>
      </p:sp>
      <p:sp>
        <p:nvSpPr>
          <p:cNvPr id="29" name="Espace réservé du texte 26">
            <a:extLst>
              <a:ext uri="{FF2B5EF4-FFF2-40B4-BE49-F238E27FC236}">
                <a16:creationId xmlns:a16="http://schemas.microsoft.com/office/drawing/2014/main" id="{3DA283BC-5164-DFB9-A938-EAF6F4C47C7E}"/>
              </a:ext>
            </a:extLst>
          </p:cNvPr>
          <p:cNvSpPr>
            <a:spLocks noGrp="1"/>
          </p:cNvSpPr>
          <p:nvPr>
            <p:ph type="body" sz="quarter" idx="15" hasCustomPrompt="1"/>
          </p:nvPr>
        </p:nvSpPr>
        <p:spPr>
          <a:xfrm>
            <a:off x="3566344" y="4118458"/>
            <a:ext cx="3465760" cy="613378"/>
          </a:xfrm>
          <a:prstGeom prst="rect">
            <a:avLst/>
          </a:prstGeom>
        </p:spPr>
        <p:txBody>
          <a:bodyPr/>
          <a:lstStyle>
            <a:lvl1pPr>
              <a:defRPr sz="1400" b="0">
                <a:solidFill>
                  <a:schemeClr val="bg1"/>
                </a:solidFill>
              </a:defRPr>
            </a:lvl1pPr>
            <a:lvl2pPr>
              <a:defRPr sz="1400" b="0">
                <a:solidFill>
                  <a:schemeClr val="bg1"/>
                </a:solidFill>
              </a:defRPr>
            </a:lvl2pPr>
            <a:lvl3pPr>
              <a:defRPr sz="1400" b="0">
                <a:solidFill>
                  <a:schemeClr val="bg1"/>
                </a:solidFill>
              </a:defRPr>
            </a:lvl3pPr>
            <a:lvl4pPr>
              <a:defRPr sz="1400" b="0">
                <a:solidFill>
                  <a:schemeClr val="bg1"/>
                </a:solidFill>
              </a:defRPr>
            </a:lvl4pPr>
            <a:lvl5pPr>
              <a:defRPr sz="1400" b="0">
                <a:solidFill>
                  <a:schemeClr val="bg1"/>
                </a:solidFill>
              </a:defRPr>
            </a:lvl5pPr>
          </a:lstStyle>
          <a:p>
            <a:pPr lvl="0"/>
            <a:r>
              <a:rPr lang="fr-FR" dirty="0"/>
              <a:t>Texte bref</a:t>
            </a:r>
          </a:p>
        </p:txBody>
      </p:sp>
      <p:sp>
        <p:nvSpPr>
          <p:cNvPr id="30" name="Espace réservé du texte 26">
            <a:extLst>
              <a:ext uri="{FF2B5EF4-FFF2-40B4-BE49-F238E27FC236}">
                <a16:creationId xmlns:a16="http://schemas.microsoft.com/office/drawing/2014/main" id="{57A4B799-07CB-F9D1-EBFA-8924CE8076E6}"/>
              </a:ext>
            </a:extLst>
          </p:cNvPr>
          <p:cNvSpPr>
            <a:spLocks noGrp="1"/>
          </p:cNvSpPr>
          <p:nvPr>
            <p:ph type="body" sz="quarter" idx="16" hasCustomPrompt="1"/>
          </p:nvPr>
        </p:nvSpPr>
        <p:spPr>
          <a:xfrm>
            <a:off x="3566344" y="5082711"/>
            <a:ext cx="3465760" cy="613378"/>
          </a:xfrm>
          <a:prstGeom prst="rect">
            <a:avLst/>
          </a:prstGeom>
        </p:spPr>
        <p:txBody>
          <a:bodyPr/>
          <a:lstStyle>
            <a:lvl1pPr>
              <a:defRPr sz="1400" b="0">
                <a:solidFill>
                  <a:schemeClr val="bg1"/>
                </a:solidFill>
              </a:defRPr>
            </a:lvl1pPr>
            <a:lvl2pPr>
              <a:defRPr sz="1400" b="0">
                <a:solidFill>
                  <a:schemeClr val="bg1"/>
                </a:solidFill>
              </a:defRPr>
            </a:lvl2pPr>
            <a:lvl3pPr>
              <a:defRPr sz="1400" b="0">
                <a:solidFill>
                  <a:schemeClr val="bg1"/>
                </a:solidFill>
              </a:defRPr>
            </a:lvl3pPr>
            <a:lvl4pPr>
              <a:defRPr sz="1400" b="0">
                <a:solidFill>
                  <a:schemeClr val="bg1"/>
                </a:solidFill>
              </a:defRPr>
            </a:lvl4pPr>
            <a:lvl5pPr>
              <a:defRPr sz="1400" b="0">
                <a:solidFill>
                  <a:schemeClr val="bg1"/>
                </a:solidFill>
              </a:defRPr>
            </a:lvl5pPr>
          </a:lstStyle>
          <a:p>
            <a:pPr lvl="0"/>
            <a:r>
              <a:rPr lang="fr-FR" dirty="0"/>
              <a:t>Texte bref</a:t>
            </a:r>
          </a:p>
        </p:txBody>
      </p:sp>
      <p:sp>
        <p:nvSpPr>
          <p:cNvPr id="31" name="Espace réservé du texte 26">
            <a:extLst>
              <a:ext uri="{FF2B5EF4-FFF2-40B4-BE49-F238E27FC236}">
                <a16:creationId xmlns:a16="http://schemas.microsoft.com/office/drawing/2014/main" id="{0B786D73-0B49-403D-A287-D282F1F4521F}"/>
              </a:ext>
            </a:extLst>
          </p:cNvPr>
          <p:cNvSpPr>
            <a:spLocks noGrp="1"/>
          </p:cNvSpPr>
          <p:nvPr>
            <p:ph type="body" sz="quarter" idx="17" hasCustomPrompt="1"/>
          </p:nvPr>
        </p:nvSpPr>
        <p:spPr>
          <a:xfrm>
            <a:off x="8061039" y="2079915"/>
            <a:ext cx="3465760" cy="613378"/>
          </a:xfrm>
          <a:prstGeom prst="rect">
            <a:avLst/>
          </a:prstGeom>
        </p:spPr>
        <p:txBody>
          <a:bodyPr/>
          <a:lstStyle>
            <a:lvl1pPr>
              <a:defRPr sz="1400" b="0">
                <a:solidFill>
                  <a:schemeClr val="bg1"/>
                </a:solidFill>
              </a:defRPr>
            </a:lvl1pPr>
            <a:lvl2pPr>
              <a:defRPr sz="1400" b="0">
                <a:solidFill>
                  <a:schemeClr val="bg1"/>
                </a:solidFill>
              </a:defRPr>
            </a:lvl2pPr>
            <a:lvl3pPr>
              <a:defRPr sz="1400" b="0">
                <a:solidFill>
                  <a:schemeClr val="bg1"/>
                </a:solidFill>
              </a:defRPr>
            </a:lvl3pPr>
            <a:lvl4pPr>
              <a:defRPr sz="1400" b="0">
                <a:solidFill>
                  <a:schemeClr val="bg1"/>
                </a:solidFill>
              </a:defRPr>
            </a:lvl4pPr>
            <a:lvl5pPr>
              <a:defRPr sz="1400" b="0">
                <a:solidFill>
                  <a:schemeClr val="bg1"/>
                </a:solidFill>
              </a:defRPr>
            </a:lvl5pPr>
          </a:lstStyle>
          <a:p>
            <a:pPr lvl="0"/>
            <a:r>
              <a:rPr lang="fr-FR" dirty="0"/>
              <a:t>Texte bref</a:t>
            </a:r>
          </a:p>
        </p:txBody>
      </p:sp>
      <p:sp>
        <p:nvSpPr>
          <p:cNvPr id="32" name="Espace réservé du texte 26">
            <a:extLst>
              <a:ext uri="{FF2B5EF4-FFF2-40B4-BE49-F238E27FC236}">
                <a16:creationId xmlns:a16="http://schemas.microsoft.com/office/drawing/2014/main" id="{56D46F28-E39B-015A-E56A-4E6F363FFA2E}"/>
              </a:ext>
            </a:extLst>
          </p:cNvPr>
          <p:cNvSpPr>
            <a:spLocks noGrp="1"/>
          </p:cNvSpPr>
          <p:nvPr>
            <p:ph type="body" sz="quarter" idx="18" hasCustomPrompt="1"/>
          </p:nvPr>
        </p:nvSpPr>
        <p:spPr>
          <a:xfrm>
            <a:off x="8061039" y="3114921"/>
            <a:ext cx="3465760" cy="613378"/>
          </a:xfrm>
          <a:prstGeom prst="rect">
            <a:avLst/>
          </a:prstGeom>
        </p:spPr>
        <p:txBody>
          <a:bodyPr/>
          <a:lstStyle>
            <a:lvl1pPr>
              <a:defRPr sz="1400" b="0">
                <a:solidFill>
                  <a:schemeClr val="bg1"/>
                </a:solidFill>
              </a:defRPr>
            </a:lvl1pPr>
            <a:lvl2pPr>
              <a:defRPr sz="1400" b="0">
                <a:solidFill>
                  <a:schemeClr val="bg1"/>
                </a:solidFill>
              </a:defRPr>
            </a:lvl2pPr>
            <a:lvl3pPr>
              <a:defRPr sz="1400" b="0">
                <a:solidFill>
                  <a:schemeClr val="bg1"/>
                </a:solidFill>
              </a:defRPr>
            </a:lvl3pPr>
            <a:lvl4pPr>
              <a:defRPr sz="1400" b="0">
                <a:solidFill>
                  <a:schemeClr val="bg1"/>
                </a:solidFill>
              </a:defRPr>
            </a:lvl4pPr>
            <a:lvl5pPr>
              <a:defRPr sz="1400" b="0">
                <a:solidFill>
                  <a:schemeClr val="bg1"/>
                </a:solidFill>
              </a:defRPr>
            </a:lvl5pPr>
          </a:lstStyle>
          <a:p>
            <a:pPr lvl="0"/>
            <a:r>
              <a:rPr lang="fr-FR" dirty="0"/>
              <a:t>Texte bref</a:t>
            </a:r>
          </a:p>
        </p:txBody>
      </p:sp>
      <p:sp>
        <p:nvSpPr>
          <p:cNvPr id="33" name="Espace réservé du texte 26">
            <a:extLst>
              <a:ext uri="{FF2B5EF4-FFF2-40B4-BE49-F238E27FC236}">
                <a16:creationId xmlns:a16="http://schemas.microsoft.com/office/drawing/2014/main" id="{0420FBEF-F16F-6785-E528-8D7588421BF8}"/>
              </a:ext>
            </a:extLst>
          </p:cNvPr>
          <p:cNvSpPr>
            <a:spLocks noGrp="1"/>
          </p:cNvSpPr>
          <p:nvPr>
            <p:ph type="body" sz="quarter" idx="19" hasCustomPrompt="1"/>
          </p:nvPr>
        </p:nvSpPr>
        <p:spPr>
          <a:xfrm>
            <a:off x="8061039" y="4118458"/>
            <a:ext cx="3465760" cy="613378"/>
          </a:xfrm>
          <a:prstGeom prst="rect">
            <a:avLst/>
          </a:prstGeom>
        </p:spPr>
        <p:txBody>
          <a:bodyPr/>
          <a:lstStyle>
            <a:lvl1pPr>
              <a:defRPr sz="1400" b="0">
                <a:solidFill>
                  <a:schemeClr val="bg1"/>
                </a:solidFill>
              </a:defRPr>
            </a:lvl1pPr>
            <a:lvl2pPr>
              <a:defRPr sz="1400" b="0">
                <a:solidFill>
                  <a:schemeClr val="bg1"/>
                </a:solidFill>
              </a:defRPr>
            </a:lvl2pPr>
            <a:lvl3pPr>
              <a:defRPr sz="1400" b="0">
                <a:solidFill>
                  <a:schemeClr val="bg1"/>
                </a:solidFill>
              </a:defRPr>
            </a:lvl3pPr>
            <a:lvl4pPr>
              <a:defRPr sz="1400" b="0">
                <a:solidFill>
                  <a:schemeClr val="bg1"/>
                </a:solidFill>
              </a:defRPr>
            </a:lvl4pPr>
            <a:lvl5pPr>
              <a:defRPr sz="1400" b="0">
                <a:solidFill>
                  <a:schemeClr val="bg1"/>
                </a:solidFill>
              </a:defRPr>
            </a:lvl5pPr>
          </a:lstStyle>
          <a:p>
            <a:pPr lvl="0"/>
            <a:r>
              <a:rPr lang="fr-FR" dirty="0"/>
              <a:t>Texte bref</a:t>
            </a:r>
          </a:p>
        </p:txBody>
      </p:sp>
      <p:sp>
        <p:nvSpPr>
          <p:cNvPr id="35" name="Espace réservé du texte 26">
            <a:extLst>
              <a:ext uri="{FF2B5EF4-FFF2-40B4-BE49-F238E27FC236}">
                <a16:creationId xmlns:a16="http://schemas.microsoft.com/office/drawing/2014/main" id="{CF565F67-DF04-13A3-D2B6-FD08EB166F92}"/>
              </a:ext>
            </a:extLst>
          </p:cNvPr>
          <p:cNvSpPr>
            <a:spLocks noGrp="1"/>
          </p:cNvSpPr>
          <p:nvPr>
            <p:ph type="body" sz="quarter" idx="20" hasCustomPrompt="1"/>
          </p:nvPr>
        </p:nvSpPr>
        <p:spPr>
          <a:xfrm>
            <a:off x="8061039" y="5058730"/>
            <a:ext cx="3465760" cy="613378"/>
          </a:xfrm>
          <a:prstGeom prst="rect">
            <a:avLst/>
          </a:prstGeom>
        </p:spPr>
        <p:txBody>
          <a:bodyPr/>
          <a:lstStyle>
            <a:lvl1pPr>
              <a:defRPr sz="1400" b="0">
                <a:solidFill>
                  <a:schemeClr val="bg1"/>
                </a:solidFill>
              </a:defRPr>
            </a:lvl1pPr>
            <a:lvl2pPr>
              <a:defRPr sz="1400" b="0">
                <a:solidFill>
                  <a:schemeClr val="bg1"/>
                </a:solidFill>
              </a:defRPr>
            </a:lvl2pPr>
            <a:lvl3pPr>
              <a:defRPr sz="1400" b="0">
                <a:solidFill>
                  <a:schemeClr val="bg1"/>
                </a:solidFill>
              </a:defRPr>
            </a:lvl3pPr>
            <a:lvl4pPr>
              <a:defRPr sz="1400" b="0">
                <a:solidFill>
                  <a:schemeClr val="bg1"/>
                </a:solidFill>
              </a:defRPr>
            </a:lvl4pPr>
            <a:lvl5pPr>
              <a:defRPr sz="1400" b="0">
                <a:solidFill>
                  <a:schemeClr val="bg1"/>
                </a:solidFill>
              </a:defRPr>
            </a:lvl5pPr>
          </a:lstStyle>
          <a:p>
            <a:pPr lvl="0"/>
            <a:r>
              <a:rPr lang="fr-FR" dirty="0"/>
              <a:t>Texte bref</a:t>
            </a:r>
          </a:p>
        </p:txBody>
      </p:sp>
      <p:sp>
        <p:nvSpPr>
          <p:cNvPr id="36" name="Graphique 26">
            <a:extLst>
              <a:ext uri="{FF2B5EF4-FFF2-40B4-BE49-F238E27FC236}">
                <a16:creationId xmlns:a16="http://schemas.microsoft.com/office/drawing/2014/main" id="{1CF1C201-9B5F-8FD0-2E85-E61989DB1953}"/>
              </a:ext>
            </a:extLst>
          </p:cNvPr>
          <p:cNvSpPr/>
          <p:nvPr userDrawn="1"/>
        </p:nvSpPr>
        <p:spPr>
          <a:xfrm flipH="1">
            <a:off x="-195552" y="757575"/>
            <a:ext cx="1349857" cy="351235"/>
          </a:xfrm>
          <a:custGeom>
            <a:avLst/>
            <a:gdLst>
              <a:gd name="connsiteX0" fmla="*/ 2216819 w 2215394"/>
              <a:gd name="connsiteY0" fmla="*/ 576493 h 576449"/>
              <a:gd name="connsiteX1" fmla="*/ 2066554 w 2215394"/>
              <a:gd name="connsiteY1" fmla="*/ 475527 h 576449"/>
              <a:gd name="connsiteX2" fmla="*/ 1949151 w 2215394"/>
              <a:gd name="connsiteY2" fmla="*/ 521314 h 576449"/>
              <a:gd name="connsiteX3" fmla="*/ 1656805 w 2215394"/>
              <a:gd name="connsiteY3" fmla="*/ 322903 h 576449"/>
              <a:gd name="connsiteX4" fmla="*/ 1409086 w 2215394"/>
              <a:gd name="connsiteY4" fmla="*/ 440306 h 576449"/>
              <a:gd name="connsiteX5" fmla="*/ 939474 w 2215394"/>
              <a:gd name="connsiteY5" fmla="*/ 44 h 576449"/>
              <a:gd name="connsiteX6" fmla="*/ 481614 w 2215394"/>
              <a:gd name="connsiteY6" fmla="*/ 369864 h 576449"/>
              <a:gd name="connsiteX7" fmla="*/ 310196 w 2215394"/>
              <a:gd name="connsiteY7" fmla="*/ 318207 h 576449"/>
              <a:gd name="connsiteX8" fmla="*/ 1425 w 2215394"/>
              <a:gd name="connsiteY8" fmla="*/ 571797 h 576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15394" h="576449">
                <a:moveTo>
                  <a:pt x="2216819" y="576493"/>
                </a:moveTo>
                <a:cubicBezTo>
                  <a:pt x="2192169" y="515162"/>
                  <a:pt x="2132293" y="475116"/>
                  <a:pt x="2066554" y="475527"/>
                </a:cubicBezTo>
                <a:cubicBezTo>
                  <a:pt x="2023102" y="474458"/>
                  <a:pt x="1980838" y="490942"/>
                  <a:pt x="1949151" y="521314"/>
                </a:cubicBezTo>
                <a:cubicBezTo>
                  <a:pt x="1901012" y="401551"/>
                  <a:pt x="1785959" y="322926"/>
                  <a:pt x="1656805" y="322903"/>
                </a:cubicBezTo>
                <a:cubicBezTo>
                  <a:pt x="1560541" y="321940"/>
                  <a:pt x="1468963" y="365226"/>
                  <a:pt x="1409086" y="440306"/>
                </a:cubicBezTo>
                <a:cubicBezTo>
                  <a:pt x="1393823" y="192468"/>
                  <a:pt x="1188368" y="-437"/>
                  <a:pt x="939474" y="44"/>
                </a:cubicBezTo>
                <a:cubicBezTo>
                  <a:pt x="718756" y="526"/>
                  <a:pt x="528564" y="154371"/>
                  <a:pt x="481614" y="369864"/>
                </a:cubicBezTo>
                <a:cubicBezTo>
                  <a:pt x="431124" y="336533"/>
                  <a:pt x="371248" y="318594"/>
                  <a:pt x="310196" y="318207"/>
                </a:cubicBezTo>
                <a:cubicBezTo>
                  <a:pt x="159916" y="318160"/>
                  <a:pt x="30776" y="424374"/>
                  <a:pt x="1425" y="571797"/>
                </a:cubicBezTo>
                <a:close/>
              </a:path>
            </a:pathLst>
          </a:custGeom>
          <a:solidFill>
            <a:schemeClr val="bg1"/>
          </a:solidFill>
          <a:ln w="117308" cap="flat">
            <a:noFill/>
            <a:prstDash val="solid"/>
            <a:miter/>
          </a:ln>
          <a:effectLst>
            <a:outerShdw blurRad="381000" dist="203200" dir="2700000" algn="tl" rotWithShape="0">
              <a:prstClr val="black">
                <a:alpha val="40000"/>
              </a:prstClr>
            </a:outerShdw>
          </a:effectLst>
        </p:spPr>
        <p:txBody>
          <a:bodyPr rtlCol="0" anchor="ctr"/>
          <a:lstStyle/>
          <a:p>
            <a:endParaRPr lang="en-US" dirty="0"/>
          </a:p>
        </p:txBody>
      </p:sp>
    </p:spTree>
    <p:extLst>
      <p:ext uri="{BB962C8B-B14F-4D97-AF65-F5344CB8AC3E}">
        <p14:creationId xmlns:p14="http://schemas.microsoft.com/office/powerpoint/2010/main" val="58678115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exte long">
    <p:bg>
      <p:bgPr>
        <a:solidFill>
          <a:schemeClr val="tx1"/>
        </a:solidFill>
        <a:effectLst/>
      </p:bgPr>
    </p:bg>
    <p:spTree>
      <p:nvGrpSpPr>
        <p:cNvPr id="1" name=""/>
        <p:cNvGrpSpPr/>
        <p:nvPr/>
      </p:nvGrpSpPr>
      <p:grpSpPr>
        <a:xfrm>
          <a:off x="0" y="0"/>
          <a:ext cx="0" cy="0"/>
          <a:chOff x="0" y="0"/>
          <a:chExt cx="0" cy="0"/>
        </a:xfrm>
      </p:grpSpPr>
      <p:sp>
        <p:nvSpPr>
          <p:cNvPr id="3" name="Espace réservé du pied de page 2">
            <a:extLst>
              <a:ext uri="{FF2B5EF4-FFF2-40B4-BE49-F238E27FC236}">
                <a16:creationId xmlns:a16="http://schemas.microsoft.com/office/drawing/2014/main" id="{3306C467-B975-4733-7A6C-6AC3F64B2736}"/>
              </a:ext>
            </a:extLst>
          </p:cNvPr>
          <p:cNvSpPr>
            <a:spLocks noGrp="1"/>
          </p:cNvSpPr>
          <p:nvPr>
            <p:ph type="ftr" sz="quarter" idx="10"/>
          </p:nvPr>
        </p:nvSpPr>
        <p:spPr/>
        <p:txBody>
          <a:bodyPr/>
          <a:lstStyle>
            <a:lvl1pPr>
              <a:defRPr>
                <a:solidFill>
                  <a:schemeClr val="bg1"/>
                </a:solidFill>
              </a:defRPr>
            </a:lvl1pPr>
          </a:lstStyle>
          <a:p>
            <a:r>
              <a:rPr lang="fr-FR" dirty="0"/>
              <a:t>Niveau de confidentialité  |  JJ/MM/AAAA  |  Présentateur</a:t>
            </a:r>
          </a:p>
        </p:txBody>
      </p:sp>
      <p:sp>
        <p:nvSpPr>
          <p:cNvPr id="4" name="Espace réservé du numéro de diapositive 3">
            <a:extLst>
              <a:ext uri="{FF2B5EF4-FFF2-40B4-BE49-F238E27FC236}">
                <a16:creationId xmlns:a16="http://schemas.microsoft.com/office/drawing/2014/main" id="{DC9BBB6E-B133-F9F7-38CF-AEF996AF478E}"/>
              </a:ext>
            </a:extLst>
          </p:cNvPr>
          <p:cNvSpPr>
            <a:spLocks noGrp="1"/>
          </p:cNvSpPr>
          <p:nvPr>
            <p:ph type="sldNum" sz="quarter" idx="11"/>
          </p:nvPr>
        </p:nvSpPr>
        <p:spPr/>
        <p:txBody>
          <a:bodyPr/>
          <a:lstStyle/>
          <a:p>
            <a:fld id="{72F7D735-2684-4015-BC38-8C62B24B466E}" type="slidenum">
              <a:rPr lang="fr-FR" smtClean="0"/>
              <a:pPr/>
              <a:t>‹#›</a:t>
            </a:fld>
            <a:endParaRPr lang="fr-FR" dirty="0"/>
          </a:p>
        </p:txBody>
      </p:sp>
      <p:pic>
        <p:nvPicPr>
          <p:cNvPr id="11" name="Graphique 10">
            <a:extLst>
              <a:ext uri="{FF2B5EF4-FFF2-40B4-BE49-F238E27FC236}">
                <a16:creationId xmlns:a16="http://schemas.microsoft.com/office/drawing/2014/main" id="{A57F1180-CC6F-E2BF-61FE-CA13BC516CE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498818" y="6143478"/>
            <a:ext cx="5481276" cy="1150551"/>
          </a:xfrm>
          <a:prstGeom prst="rect">
            <a:avLst/>
          </a:prstGeom>
        </p:spPr>
      </p:pic>
      <p:sp>
        <p:nvSpPr>
          <p:cNvPr id="12" name="Rectangle 11">
            <a:extLst>
              <a:ext uri="{FF2B5EF4-FFF2-40B4-BE49-F238E27FC236}">
                <a16:creationId xmlns:a16="http://schemas.microsoft.com/office/drawing/2014/main" id="{3086DA55-B0DA-C0D8-7130-72E89C7379C2}"/>
              </a:ext>
            </a:extLst>
          </p:cNvPr>
          <p:cNvSpPr/>
          <p:nvPr userDrawn="1"/>
        </p:nvSpPr>
        <p:spPr>
          <a:xfrm>
            <a:off x="7968208" y="0"/>
            <a:ext cx="4223792" cy="6858000"/>
          </a:xfrm>
          <a:prstGeom prst="rect">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dirty="0"/>
          </a:p>
        </p:txBody>
      </p:sp>
      <p:sp>
        <p:nvSpPr>
          <p:cNvPr id="15" name="Graphique 26">
            <a:extLst>
              <a:ext uri="{FF2B5EF4-FFF2-40B4-BE49-F238E27FC236}">
                <a16:creationId xmlns:a16="http://schemas.microsoft.com/office/drawing/2014/main" id="{90ADBA00-9668-C171-A92D-913E51C2230A}"/>
              </a:ext>
            </a:extLst>
          </p:cNvPr>
          <p:cNvSpPr/>
          <p:nvPr userDrawn="1"/>
        </p:nvSpPr>
        <p:spPr>
          <a:xfrm flipH="1">
            <a:off x="7094257" y="202424"/>
            <a:ext cx="1349857" cy="351235"/>
          </a:xfrm>
          <a:custGeom>
            <a:avLst/>
            <a:gdLst>
              <a:gd name="connsiteX0" fmla="*/ 2216819 w 2215394"/>
              <a:gd name="connsiteY0" fmla="*/ 576493 h 576449"/>
              <a:gd name="connsiteX1" fmla="*/ 2066554 w 2215394"/>
              <a:gd name="connsiteY1" fmla="*/ 475527 h 576449"/>
              <a:gd name="connsiteX2" fmla="*/ 1949151 w 2215394"/>
              <a:gd name="connsiteY2" fmla="*/ 521314 h 576449"/>
              <a:gd name="connsiteX3" fmla="*/ 1656805 w 2215394"/>
              <a:gd name="connsiteY3" fmla="*/ 322903 h 576449"/>
              <a:gd name="connsiteX4" fmla="*/ 1409086 w 2215394"/>
              <a:gd name="connsiteY4" fmla="*/ 440306 h 576449"/>
              <a:gd name="connsiteX5" fmla="*/ 939474 w 2215394"/>
              <a:gd name="connsiteY5" fmla="*/ 44 h 576449"/>
              <a:gd name="connsiteX6" fmla="*/ 481614 w 2215394"/>
              <a:gd name="connsiteY6" fmla="*/ 369864 h 576449"/>
              <a:gd name="connsiteX7" fmla="*/ 310196 w 2215394"/>
              <a:gd name="connsiteY7" fmla="*/ 318207 h 576449"/>
              <a:gd name="connsiteX8" fmla="*/ 1425 w 2215394"/>
              <a:gd name="connsiteY8" fmla="*/ 571797 h 576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15394" h="576449">
                <a:moveTo>
                  <a:pt x="2216819" y="576493"/>
                </a:moveTo>
                <a:cubicBezTo>
                  <a:pt x="2192169" y="515162"/>
                  <a:pt x="2132293" y="475116"/>
                  <a:pt x="2066554" y="475527"/>
                </a:cubicBezTo>
                <a:cubicBezTo>
                  <a:pt x="2023102" y="474458"/>
                  <a:pt x="1980838" y="490942"/>
                  <a:pt x="1949151" y="521314"/>
                </a:cubicBezTo>
                <a:cubicBezTo>
                  <a:pt x="1901012" y="401551"/>
                  <a:pt x="1785959" y="322926"/>
                  <a:pt x="1656805" y="322903"/>
                </a:cubicBezTo>
                <a:cubicBezTo>
                  <a:pt x="1560541" y="321940"/>
                  <a:pt x="1468963" y="365226"/>
                  <a:pt x="1409086" y="440306"/>
                </a:cubicBezTo>
                <a:cubicBezTo>
                  <a:pt x="1393823" y="192468"/>
                  <a:pt x="1188368" y="-437"/>
                  <a:pt x="939474" y="44"/>
                </a:cubicBezTo>
                <a:cubicBezTo>
                  <a:pt x="718756" y="526"/>
                  <a:pt x="528564" y="154371"/>
                  <a:pt x="481614" y="369864"/>
                </a:cubicBezTo>
                <a:cubicBezTo>
                  <a:pt x="431124" y="336533"/>
                  <a:pt x="371248" y="318594"/>
                  <a:pt x="310196" y="318207"/>
                </a:cubicBezTo>
                <a:cubicBezTo>
                  <a:pt x="159916" y="318160"/>
                  <a:pt x="30776" y="424374"/>
                  <a:pt x="1425" y="571797"/>
                </a:cubicBezTo>
                <a:close/>
              </a:path>
            </a:pathLst>
          </a:custGeom>
          <a:solidFill>
            <a:schemeClr val="bg1"/>
          </a:solidFill>
          <a:ln w="117308" cap="flat">
            <a:noFill/>
            <a:prstDash val="solid"/>
            <a:miter/>
          </a:ln>
          <a:effectLst>
            <a:outerShdw blurRad="381000" dist="203200" dir="2700000" algn="tl" rotWithShape="0">
              <a:prstClr val="black">
                <a:alpha val="40000"/>
              </a:prstClr>
            </a:outerShdw>
          </a:effectLst>
        </p:spPr>
        <p:txBody>
          <a:bodyPr rtlCol="0" anchor="ctr"/>
          <a:lstStyle/>
          <a:p>
            <a:endParaRPr lang="en-US" dirty="0"/>
          </a:p>
        </p:txBody>
      </p:sp>
      <p:sp>
        <p:nvSpPr>
          <p:cNvPr id="16" name="Espace réservé du texte 27">
            <a:extLst>
              <a:ext uri="{FF2B5EF4-FFF2-40B4-BE49-F238E27FC236}">
                <a16:creationId xmlns:a16="http://schemas.microsoft.com/office/drawing/2014/main" id="{38088877-B321-0B0C-0820-95744D67549C}"/>
              </a:ext>
            </a:extLst>
          </p:cNvPr>
          <p:cNvSpPr>
            <a:spLocks noGrp="1"/>
          </p:cNvSpPr>
          <p:nvPr>
            <p:ph type="body" sz="quarter" idx="12" hasCustomPrompt="1"/>
          </p:nvPr>
        </p:nvSpPr>
        <p:spPr>
          <a:xfrm>
            <a:off x="443443" y="432308"/>
            <a:ext cx="3055375" cy="1988580"/>
          </a:xfrm>
          <a:prstGeom prst="rect">
            <a:avLst/>
          </a:prstGeom>
        </p:spPr>
        <p:txBody>
          <a:bodyPr/>
          <a:lstStyle>
            <a:lvl1pPr algn="l">
              <a:defRPr sz="3200" b="1">
                <a:solidFill>
                  <a:schemeClr val="bg1"/>
                </a:solidFill>
              </a:defRPr>
            </a:lvl1pPr>
            <a:lvl2pPr>
              <a:defRPr sz="3200" b="1">
                <a:solidFill>
                  <a:schemeClr val="bg1"/>
                </a:solidFill>
              </a:defRPr>
            </a:lvl2pPr>
            <a:lvl3pPr>
              <a:defRPr sz="3200" b="1">
                <a:solidFill>
                  <a:schemeClr val="bg1"/>
                </a:solidFill>
              </a:defRPr>
            </a:lvl3pPr>
            <a:lvl4pPr>
              <a:defRPr sz="3200" b="1">
                <a:solidFill>
                  <a:schemeClr val="bg1"/>
                </a:solidFill>
              </a:defRPr>
            </a:lvl4pPr>
            <a:lvl5pPr>
              <a:defRPr sz="3200" b="1">
                <a:solidFill>
                  <a:schemeClr val="bg1"/>
                </a:solidFill>
              </a:defRPr>
            </a:lvl5pPr>
          </a:lstStyle>
          <a:p>
            <a:pPr lvl="0"/>
            <a:r>
              <a:rPr lang="fr-FR" dirty="0"/>
              <a:t>Titre slide </a:t>
            </a:r>
          </a:p>
          <a:p>
            <a:pPr lvl="0"/>
            <a:r>
              <a:rPr lang="fr-FR" dirty="0"/>
              <a:t>(texte long)</a:t>
            </a:r>
          </a:p>
        </p:txBody>
      </p:sp>
      <p:sp>
        <p:nvSpPr>
          <p:cNvPr id="17" name="Espace réservé du texte 26">
            <a:extLst>
              <a:ext uri="{FF2B5EF4-FFF2-40B4-BE49-F238E27FC236}">
                <a16:creationId xmlns:a16="http://schemas.microsoft.com/office/drawing/2014/main" id="{6FF0AC2C-F38D-8479-E6C7-E118F88D5D28}"/>
              </a:ext>
            </a:extLst>
          </p:cNvPr>
          <p:cNvSpPr>
            <a:spLocks noGrp="1"/>
          </p:cNvSpPr>
          <p:nvPr>
            <p:ph type="body" sz="quarter" idx="13" hasCustomPrompt="1"/>
          </p:nvPr>
        </p:nvSpPr>
        <p:spPr>
          <a:xfrm>
            <a:off x="432356" y="2693292"/>
            <a:ext cx="3066462" cy="3450185"/>
          </a:xfrm>
          <a:prstGeom prst="rect">
            <a:avLst/>
          </a:prstGeom>
        </p:spPr>
        <p:txBody>
          <a:bodyPr/>
          <a:lstStyle>
            <a:lvl1pPr>
              <a:defRPr sz="1200" b="0">
                <a:solidFill>
                  <a:schemeClr val="bg1"/>
                </a:solidFill>
              </a:defRPr>
            </a:lvl1pPr>
            <a:lvl2pPr>
              <a:defRPr sz="1400" b="0">
                <a:solidFill>
                  <a:schemeClr val="bg1"/>
                </a:solidFill>
              </a:defRPr>
            </a:lvl2pPr>
            <a:lvl3pPr>
              <a:defRPr sz="1400" b="0">
                <a:solidFill>
                  <a:schemeClr val="bg1"/>
                </a:solidFill>
              </a:defRPr>
            </a:lvl3pPr>
            <a:lvl4pPr>
              <a:defRPr sz="1400" b="0">
                <a:solidFill>
                  <a:schemeClr val="bg1"/>
                </a:solidFill>
              </a:defRPr>
            </a:lvl4pPr>
            <a:lvl5pPr>
              <a:defRPr sz="1400" b="0">
                <a:solidFill>
                  <a:schemeClr val="bg1"/>
                </a:solidFill>
              </a:defRPr>
            </a:lvl5pPr>
          </a:lstStyle>
          <a:p>
            <a:pPr lvl="0"/>
            <a:r>
              <a:rPr lang="fr-FR" dirty="0"/>
              <a:t>Texte long</a:t>
            </a:r>
          </a:p>
        </p:txBody>
      </p:sp>
      <p:sp>
        <p:nvSpPr>
          <p:cNvPr id="18" name="Espace réservé du texte 26">
            <a:extLst>
              <a:ext uri="{FF2B5EF4-FFF2-40B4-BE49-F238E27FC236}">
                <a16:creationId xmlns:a16="http://schemas.microsoft.com/office/drawing/2014/main" id="{7F8AF0A3-2E42-6D26-ADA1-FE59C10DABB9}"/>
              </a:ext>
            </a:extLst>
          </p:cNvPr>
          <p:cNvSpPr>
            <a:spLocks noGrp="1"/>
          </p:cNvSpPr>
          <p:nvPr>
            <p:ph type="body" sz="quarter" idx="14" hasCustomPrompt="1"/>
          </p:nvPr>
        </p:nvSpPr>
        <p:spPr>
          <a:xfrm>
            <a:off x="4094717" y="432308"/>
            <a:ext cx="3066462" cy="2552711"/>
          </a:xfrm>
          <a:prstGeom prst="rect">
            <a:avLst/>
          </a:prstGeom>
        </p:spPr>
        <p:txBody>
          <a:bodyPr/>
          <a:lstStyle>
            <a:lvl1pPr>
              <a:defRPr sz="1200" b="0">
                <a:solidFill>
                  <a:schemeClr val="bg1"/>
                </a:solidFill>
              </a:defRPr>
            </a:lvl1pPr>
            <a:lvl2pPr>
              <a:defRPr sz="1400" b="0">
                <a:solidFill>
                  <a:schemeClr val="bg1"/>
                </a:solidFill>
              </a:defRPr>
            </a:lvl2pPr>
            <a:lvl3pPr>
              <a:defRPr sz="1400" b="0">
                <a:solidFill>
                  <a:schemeClr val="bg1"/>
                </a:solidFill>
              </a:defRPr>
            </a:lvl3pPr>
            <a:lvl4pPr>
              <a:defRPr sz="1400" b="0">
                <a:solidFill>
                  <a:schemeClr val="bg1"/>
                </a:solidFill>
              </a:defRPr>
            </a:lvl4pPr>
            <a:lvl5pPr>
              <a:defRPr sz="1400" b="0">
                <a:solidFill>
                  <a:schemeClr val="bg1"/>
                </a:solidFill>
              </a:defRPr>
            </a:lvl5pPr>
          </a:lstStyle>
          <a:p>
            <a:pPr lvl="0"/>
            <a:r>
              <a:rPr lang="fr-FR" dirty="0"/>
              <a:t>Texte long</a:t>
            </a:r>
          </a:p>
        </p:txBody>
      </p:sp>
      <p:sp>
        <p:nvSpPr>
          <p:cNvPr id="19" name="Espace réservé du texte 26">
            <a:extLst>
              <a:ext uri="{FF2B5EF4-FFF2-40B4-BE49-F238E27FC236}">
                <a16:creationId xmlns:a16="http://schemas.microsoft.com/office/drawing/2014/main" id="{BFD9315A-2F8A-DA5D-4AA4-6F6D27DEA64A}"/>
              </a:ext>
            </a:extLst>
          </p:cNvPr>
          <p:cNvSpPr>
            <a:spLocks noGrp="1"/>
          </p:cNvSpPr>
          <p:nvPr>
            <p:ph type="body" sz="quarter" idx="15" hasCustomPrompt="1"/>
          </p:nvPr>
        </p:nvSpPr>
        <p:spPr>
          <a:xfrm>
            <a:off x="4094717" y="3237647"/>
            <a:ext cx="3066462" cy="2552711"/>
          </a:xfrm>
          <a:prstGeom prst="rect">
            <a:avLst/>
          </a:prstGeom>
        </p:spPr>
        <p:txBody>
          <a:bodyPr/>
          <a:lstStyle>
            <a:lvl1pPr>
              <a:defRPr sz="1200" b="0">
                <a:solidFill>
                  <a:schemeClr val="bg1"/>
                </a:solidFill>
              </a:defRPr>
            </a:lvl1pPr>
            <a:lvl2pPr>
              <a:defRPr sz="1400" b="0">
                <a:solidFill>
                  <a:schemeClr val="bg1"/>
                </a:solidFill>
              </a:defRPr>
            </a:lvl2pPr>
            <a:lvl3pPr>
              <a:defRPr sz="1400" b="0">
                <a:solidFill>
                  <a:schemeClr val="bg1"/>
                </a:solidFill>
              </a:defRPr>
            </a:lvl3pPr>
            <a:lvl4pPr>
              <a:defRPr sz="1400" b="0">
                <a:solidFill>
                  <a:schemeClr val="bg1"/>
                </a:solidFill>
              </a:defRPr>
            </a:lvl4pPr>
            <a:lvl5pPr>
              <a:defRPr sz="1400" b="0">
                <a:solidFill>
                  <a:schemeClr val="bg1"/>
                </a:solidFill>
              </a:defRPr>
            </a:lvl5pPr>
          </a:lstStyle>
          <a:p>
            <a:pPr lvl="0"/>
            <a:r>
              <a:rPr lang="fr-FR" dirty="0"/>
              <a:t>Texte long</a:t>
            </a:r>
          </a:p>
        </p:txBody>
      </p:sp>
      <p:sp>
        <p:nvSpPr>
          <p:cNvPr id="20" name="Espace réservé du texte 26">
            <a:extLst>
              <a:ext uri="{FF2B5EF4-FFF2-40B4-BE49-F238E27FC236}">
                <a16:creationId xmlns:a16="http://schemas.microsoft.com/office/drawing/2014/main" id="{AD0E8D50-D598-A190-A8B0-CBEBC0BAB1BF}"/>
              </a:ext>
            </a:extLst>
          </p:cNvPr>
          <p:cNvSpPr>
            <a:spLocks noGrp="1"/>
          </p:cNvSpPr>
          <p:nvPr>
            <p:ph type="body" sz="quarter" idx="16" hasCustomPrompt="1"/>
          </p:nvPr>
        </p:nvSpPr>
        <p:spPr>
          <a:xfrm>
            <a:off x="8577105" y="1268760"/>
            <a:ext cx="3066462" cy="4874718"/>
          </a:xfrm>
          <a:prstGeom prst="rect">
            <a:avLst/>
          </a:prstGeom>
        </p:spPr>
        <p:txBody>
          <a:bodyPr/>
          <a:lstStyle>
            <a:lvl1pPr>
              <a:defRPr sz="1200" b="0">
                <a:solidFill>
                  <a:schemeClr val="bg1"/>
                </a:solidFill>
              </a:defRPr>
            </a:lvl1pPr>
            <a:lvl2pPr>
              <a:defRPr sz="1400" b="0">
                <a:solidFill>
                  <a:schemeClr val="bg1"/>
                </a:solidFill>
              </a:defRPr>
            </a:lvl2pPr>
            <a:lvl3pPr>
              <a:defRPr sz="1400" b="0">
                <a:solidFill>
                  <a:schemeClr val="bg1"/>
                </a:solidFill>
              </a:defRPr>
            </a:lvl3pPr>
            <a:lvl4pPr>
              <a:defRPr sz="1400" b="0">
                <a:solidFill>
                  <a:schemeClr val="bg1"/>
                </a:solidFill>
              </a:defRPr>
            </a:lvl4pPr>
            <a:lvl5pPr>
              <a:defRPr sz="1400" b="0">
                <a:solidFill>
                  <a:schemeClr val="bg1"/>
                </a:solidFill>
              </a:defRPr>
            </a:lvl5pPr>
          </a:lstStyle>
          <a:p>
            <a:pPr lvl="0"/>
            <a:r>
              <a:rPr lang="fr-FR" dirty="0"/>
              <a:t>Texte long</a:t>
            </a:r>
          </a:p>
        </p:txBody>
      </p:sp>
      <p:sp>
        <p:nvSpPr>
          <p:cNvPr id="21" name="Espace réservé du texte 27">
            <a:extLst>
              <a:ext uri="{FF2B5EF4-FFF2-40B4-BE49-F238E27FC236}">
                <a16:creationId xmlns:a16="http://schemas.microsoft.com/office/drawing/2014/main" id="{9C8454E7-B5D7-BDF1-6D72-315A05ABBA3F}"/>
              </a:ext>
            </a:extLst>
          </p:cNvPr>
          <p:cNvSpPr>
            <a:spLocks noGrp="1"/>
          </p:cNvSpPr>
          <p:nvPr>
            <p:ph type="body" sz="quarter" idx="17" hasCustomPrompt="1"/>
          </p:nvPr>
        </p:nvSpPr>
        <p:spPr>
          <a:xfrm>
            <a:off x="8577105" y="432308"/>
            <a:ext cx="3066462" cy="715101"/>
          </a:xfrm>
          <a:prstGeom prst="rect">
            <a:avLst/>
          </a:prstGeom>
        </p:spPr>
        <p:txBody>
          <a:bodyPr/>
          <a:lstStyle>
            <a:lvl1pPr algn="l">
              <a:defRPr sz="2000" b="1">
                <a:solidFill>
                  <a:schemeClr val="bg1"/>
                </a:solidFill>
              </a:defRPr>
            </a:lvl1pPr>
            <a:lvl2pPr>
              <a:defRPr sz="3200" b="1">
                <a:solidFill>
                  <a:schemeClr val="bg1"/>
                </a:solidFill>
              </a:defRPr>
            </a:lvl2pPr>
            <a:lvl3pPr>
              <a:defRPr sz="3200" b="1">
                <a:solidFill>
                  <a:schemeClr val="bg1"/>
                </a:solidFill>
              </a:defRPr>
            </a:lvl3pPr>
            <a:lvl4pPr>
              <a:defRPr sz="3200" b="1">
                <a:solidFill>
                  <a:schemeClr val="bg1"/>
                </a:solidFill>
              </a:defRPr>
            </a:lvl4pPr>
            <a:lvl5pPr>
              <a:defRPr sz="3200" b="1">
                <a:solidFill>
                  <a:schemeClr val="bg1"/>
                </a:solidFill>
              </a:defRPr>
            </a:lvl5pPr>
          </a:lstStyle>
          <a:p>
            <a:pPr lvl="0"/>
            <a:r>
              <a:rPr lang="fr-FR" dirty="0"/>
              <a:t>Titre</a:t>
            </a:r>
          </a:p>
        </p:txBody>
      </p:sp>
      <p:pic>
        <p:nvPicPr>
          <p:cNvPr id="22" name="Image 21" descr="Une image contenant dessin&#10;&#10;Description générée automatiquement">
            <a:extLst>
              <a:ext uri="{FF2B5EF4-FFF2-40B4-BE49-F238E27FC236}">
                <a16:creationId xmlns:a16="http://schemas.microsoft.com/office/drawing/2014/main" id="{665AB231-5A17-96B0-DC22-58D367AD08BC}"/>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0923765" y="6172803"/>
            <a:ext cx="1230021" cy="792088"/>
          </a:xfrm>
          <a:prstGeom prst="rect">
            <a:avLst/>
          </a:prstGeom>
        </p:spPr>
      </p:pic>
    </p:spTree>
    <p:extLst>
      <p:ext uri="{BB962C8B-B14F-4D97-AF65-F5344CB8AC3E}">
        <p14:creationId xmlns:p14="http://schemas.microsoft.com/office/powerpoint/2010/main" val="212236770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apture ecran / 3 ordis">
    <p:bg>
      <p:bgPr>
        <a:solidFill>
          <a:schemeClr val="tx1"/>
        </a:solidFill>
        <a:effectLst/>
      </p:bgPr>
    </p:bg>
    <p:spTree>
      <p:nvGrpSpPr>
        <p:cNvPr id="1" name=""/>
        <p:cNvGrpSpPr/>
        <p:nvPr/>
      </p:nvGrpSpPr>
      <p:grpSpPr>
        <a:xfrm>
          <a:off x="0" y="0"/>
          <a:ext cx="0" cy="0"/>
          <a:chOff x="0" y="0"/>
          <a:chExt cx="0" cy="0"/>
        </a:xfrm>
      </p:grpSpPr>
      <p:sp>
        <p:nvSpPr>
          <p:cNvPr id="3" name="Espace réservé du pied de page 2">
            <a:extLst>
              <a:ext uri="{FF2B5EF4-FFF2-40B4-BE49-F238E27FC236}">
                <a16:creationId xmlns:a16="http://schemas.microsoft.com/office/drawing/2014/main" id="{01618A35-6065-94D1-F7A6-D6D22597E296}"/>
              </a:ext>
            </a:extLst>
          </p:cNvPr>
          <p:cNvSpPr>
            <a:spLocks noGrp="1"/>
          </p:cNvSpPr>
          <p:nvPr>
            <p:ph type="ftr" sz="quarter" idx="10"/>
          </p:nvPr>
        </p:nvSpPr>
        <p:spPr/>
        <p:txBody>
          <a:bodyPr/>
          <a:lstStyle>
            <a:lvl1pPr>
              <a:defRPr>
                <a:solidFill>
                  <a:schemeClr val="bg1"/>
                </a:solidFill>
              </a:defRPr>
            </a:lvl1pPr>
          </a:lstStyle>
          <a:p>
            <a:r>
              <a:rPr lang="fr-FR" dirty="0"/>
              <a:t>Niveau de confidentialité  |  JJ/MM/AAAA  |  Présentateur</a:t>
            </a:r>
          </a:p>
        </p:txBody>
      </p:sp>
      <p:sp>
        <p:nvSpPr>
          <p:cNvPr id="4" name="Espace réservé du numéro de diapositive 3">
            <a:extLst>
              <a:ext uri="{FF2B5EF4-FFF2-40B4-BE49-F238E27FC236}">
                <a16:creationId xmlns:a16="http://schemas.microsoft.com/office/drawing/2014/main" id="{455FB445-F680-BA5B-0910-3B407D435C9F}"/>
              </a:ext>
            </a:extLst>
          </p:cNvPr>
          <p:cNvSpPr>
            <a:spLocks noGrp="1"/>
          </p:cNvSpPr>
          <p:nvPr>
            <p:ph type="sldNum" sz="quarter" idx="11"/>
          </p:nvPr>
        </p:nvSpPr>
        <p:spPr/>
        <p:txBody>
          <a:bodyPr/>
          <a:lstStyle>
            <a:lvl1pPr>
              <a:defRPr>
                <a:solidFill>
                  <a:schemeClr val="bg1"/>
                </a:solidFill>
              </a:defRPr>
            </a:lvl1pPr>
          </a:lstStyle>
          <a:p>
            <a:fld id="{72F7D735-2684-4015-BC38-8C62B24B466E}" type="slidenum">
              <a:rPr lang="fr-FR" smtClean="0"/>
              <a:pPr/>
              <a:t>‹#›</a:t>
            </a:fld>
            <a:endParaRPr lang="fr-FR" dirty="0"/>
          </a:p>
        </p:txBody>
      </p:sp>
      <p:sp>
        <p:nvSpPr>
          <p:cNvPr id="5" name="Rectangle 4">
            <a:extLst>
              <a:ext uri="{FF2B5EF4-FFF2-40B4-BE49-F238E27FC236}">
                <a16:creationId xmlns:a16="http://schemas.microsoft.com/office/drawing/2014/main" id="{7E24229C-E3CF-D565-545A-047AF5411931}"/>
              </a:ext>
            </a:extLst>
          </p:cNvPr>
          <p:cNvSpPr/>
          <p:nvPr userDrawn="1"/>
        </p:nvSpPr>
        <p:spPr>
          <a:xfrm>
            <a:off x="0" y="-10174"/>
            <a:ext cx="12192000" cy="3429001"/>
          </a:xfrm>
          <a:prstGeom prst="rect">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dirty="0"/>
          </a:p>
        </p:txBody>
      </p:sp>
      <p:sp>
        <p:nvSpPr>
          <p:cNvPr id="6" name="ZoneTexte 5">
            <a:extLst>
              <a:ext uri="{FF2B5EF4-FFF2-40B4-BE49-F238E27FC236}">
                <a16:creationId xmlns:a16="http://schemas.microsoft.com/office/drawing/2014/main" id="{7D9699E4-0381-1F24-C96A-60B47205454E}"/>
              </a:ext>
            </a:extLst>
          </p:cNvPr>
          <p:cNvSpPr txBox="1"/>
          <p:nvPr userDrawn="1"/>
        </p:nvSpPr>
        <p:spPr>
          <a:xfrm>
            <a:off x="2133075" y="395007"/>
            <a:ext cx="7975366" cy="492443"/>
          </a:xfrm>
          <a:prstGeom prst="rect">
            <a:avLst/>
          </a:prstGeom>
          <a:noFill/>
        </p:spPr>
        <p:txBody>
          <a:bodyPr wrap="square" lIns="36000" tIns="0" rIns="36000" bIns="0" rtlCol="0">
            <a:spAutoFit/>
          </a:bodyPr>
          <a:lstStyle/>
          <a:p>
            <a:pPr algn="ctr">
              <a:buClr>
                <a:schemeClr val="tx2"/>
              </a:buClr>
            </a:pPr>
            <a:r>
              <a:rPr lang="fr-FR" sz="3200" b="1" dirty="0">
                <a:solidFill>
                  <a:schemeClr val="bg1"/>
                </a:solidFill>
              </a:rPr>
              <a:t>Titre slide (capture écran)</a:t>
            </a:r>
          </a:p>
        </p:txBody>
      </p:sp>
      <p:sp>
        <p:nvSpPr>
          <p:cNvPr id="7" name="Graphique 26">
            <a:extLst>
              <a:ext uri="{FF2B5EF4-FFF2-40B4-BE49-F238E27FC236}">
                <a16:creationId xmlns:a16="http://schemas.microsoft.com/office/drawing/2014/main" id="{23D3E31E-52AB-A0D7-8A4B-373736DD72F3}"/>
              </a:ext>
            </a:extLst>
          </p:cNvPr>
          <p:cNvSpPr/>
          <p:nvPr userDrawn="1"/>
        </p:nvSpPr>
        <p:spPr>
          <a:xfrm>
            <a:off x="10487523" y="2050675"/>
            <a:ext cx="2151664" cy="559866"/>
          </a:xfrm>
          <a:custGeom>
            <a:avLst/>
            <a:gdLst>
              <a:gd name="connsiteX0" fmla="*/ 2216819 w 2215394"/>
              <a:gd name="connsiteY0" fmla="*/ 576493 h 576449"/>
              <a:gd name="connsiteX1" fmla="*/ 2066554 w 2215394"/>
              <a:gd name="connsiteY1" fmla="*/ 475527 h 576449"/>
              <a:gd name="connsiteX2" fmla="*/ 1949151 w 2215394"/>
              <a:gd name="connsiteY2" fmla="*/ 521314 h 576449"/>
              <a:gd name="connsiteX3" fmla="*/ 1656805 w 2215394"/>
              <a:gd name="connsiteY3" fmla="*/ 322903 h 576449"/>
              <a:gd name="connsiteX4" fmla="*/ 1409086 w 2215394"/>
              <a:gd name="connsiteY4" fmla="*/ 440306 h 576449"/>
              <a:gd name="connsiteX5" fmla="*/ 939474 w 2215394"/>
              <a:gd name="connsiteY5" fmla="*/ 44 h 576449"/>
              <a:gd name="connsiteX6" fmla="*/ 481614 w 2215394"/>
              <a:gd name="connsiteY6" fmla="*/ 369864 h 576449"/>
              <a:gd name="connsiteX7" fmla="*/ 310196 w 2215394"/>
              <a:gd name="connsiteY7" fmla="*/ 318207 h 576449"/>
              <a:gd name="connsiteX8" fmla="*/ 1425 w 2215394"/>
              <a:gd name="connsiteY8" fmla="*/ 571797 h 576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15394" h="576449">
                <a:moveTo>
                  <a:pt x="2216819" y="576493"/>
                </a:moveTo>
                <a:cubicBezTo>
                  <a:pt x="2192169" y="515162"/>
                  <a:pt x="2132293" y="475116"/>
                  <a:pt x="2066554" y="475527"/>
                </a:cubicBezTo>
                <a:cubicBezTo>
                  <a:pt x="2023102" y="474458"/>
                  <a:pt x="1980838" y="490942"/>
                  <a:pt x="1949151" y="521314"/>
                </a:cubicBezTo>
                <a:cubicBezTo>
                  <a:pt x="1901012" y="401551"/>
                  <a:pt x="1785959" y="322926"/>
                  <a:pt x="1656805" y="322903"/>
                </a:cubicBezTo>
                <a:cubicBezTo>
                  <a:pt x="1560541" y="321940"/>
                  <a:pt x="1468963" y="365226"/>
                  <a:pt x="1409086" y="440306"/>
                </a:cubicBezTo>
                <a:cubicBezTo>
                  <a:pt x="1393823" y="192468"/>
                  <a:pt x="1188368" y="-437"/>
                  <a:pt x="939474" y="44"/>
                </a:cubicBezTo>
                <a:cubicBezTo>
                  <a:pt x="718756" y="526"/>
                  <a:pt x="528564" y="154371"/>
                  <a:pt x="481614" y="369864"/>
                </a:cubicBezTo>
                <a:cubicBezTo>
                  <a:pt x="431124" y="336533"/>
                  <a:pt x="371248" y="318594"/>
                  <a:pt x="310196" y="318207"/>
                </a:cubicBezTo>
                <a:cubicBezTo>
                  <a:pt x="159916" y="318160"/>
                  <a:pt x="30776" y="424374"/>
                  <a:pt x="1425" y="571797"/>
                </a:cubicBezTo>
                <a:close/>
              </a:path>
            </a:pathLst>
          </a:custGeom>
          <a:solidFill>
            <a:schemeClr val="bg1"/>
          </a:solidFill>
          <a:ln w="117308" cap="flat">
            <a:noFill/>
            <a:prstDash val="solid"/>
            <a:miter/>
          </a:ln>
          <a:effectLst>
            <a:outerShdw blurRad="381000" dist="203200" dir="2700000" algn="tl" rotWithShape="0">
              <a:prstClr val="black">
                <a:alpha val="40000"/>
              </a:prstClr>
            </a:outerShdw>
          </a:effectLst>
        </p:spPr>
        <p:txBody>
          <a:bodyPr rtlCol="0" anchor="ctr"/>
          <a:lstStyle/>
          <a:p>
            <a:endParaRPr lang="en-US" dirty="0"/>
          </a:p>
        </p:txBody>
      </p:sp>
      <p:pic>
        <p:nvPicPr>
          <p:cNvPr id="8" name="Image 7" descr="Une image contenant texte, ordinateur, Périphérique de sortie, multimédia&#10;&#10;Description générée automatiquement">
            <a:extLst>
              <a:ext uri="{FF2B5EF4-FFF2-40B4-BE49-F238E27FC236}">
                <a16:creationId xmlns:a16="http://schemas.microsoft.com/office/drawing/2014/main" id="{620465B7-274B-7F33-A845-7E6F56B2187F}"/>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7464152" y="1762452"/>
            <a:ext cx="3664868" cy="2114580"/>
          </a:xfrm>
          <a:prstGeom prst="rect">
            <a:avLst/>
          </a:prstGeom>
        </p:spPr>
      </p:pic>
      <p:pic>
        <p:nvPicPr>
          <p:cNvPr id="9" name="Image 8" descr="Une image contenant texte, ordinateur, Périphérique de sortie, multimédia&#10;&#10;Description générée automatiquement">
            <a:extLst>
              <a:ext uri="{FF2B5EF4-FFF2-40B4-BE49-F238E27FC236}">
                <a16:creationId xmlns:a16="http://schemas.microsoft.com/office/drawing/2014/main" id="{A1A8CC4E-C3CF-E43A-8BC9-4A51B0DF75DF}"/>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1199456" y="1798388"/>
            <a:ext cx="3664868" cy="2114580"/>
          </a:xfrm>
          <a:prstGeom prst="rect">
            <a:avLst/>
          </a:prstGeom>
        </p:spPr>
      </p:pic>
      <p:pic>
        <p:nvPicPr>
          <p:cNvPr id="19" name="Graphique 18">
            <a:extLst>
              <a:ext uri="{FF2B5EF4-FFF2-40B4-BE49-F238E27FC236}">
                <a16:creationId xmlns:a16="http://schemas.microsoft.com/office/drawing/2014/main" id="{83A981DD-0CB7-63B1-C659-76F0E9D2F1A4}"/>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425162" y="1192061"/>
            <a:ext cx="1138193" cy="427871"/>
          </a:xfrm>
          <a:prstGeom prst="rect">
            <a:avLst/>
          </a:prstGeom>
        </p:spPr>
      </p:pic>
      <p:sp>
        <p:nvSpPr>
          <p:cNvPr id="20" name="Graphique 26">
            <a:extLst>
              <a:ext uri="{FF2B5EF4-FFF2-40B4-BE49-F238E27FC236}">
                <a16:creationId xmlns:a16="http://schemas.microsoft.com/office/drawing/2014/main" id="{02CF072D-A4FB-FC72-92A8-68D1F0F1EB75}"/>
              </a:ext>
            </a:extLst>
          </p:cNvPr>
          <p:cNvSpPr/>
          <p:nvPr userDrawn="1"/>
        </p:nvSpPr>
        <p:spPr>
          <a:xfrm flipH="1">
            <a:off x="733702" y="844633"/>
            <a:ext cx="1349857" cy="351235"/>
          </a:xfrm>
          <a:custGeom>
            <a:avLst/>
            <a:gdLst>
              <a:gd name="connsiteX0" fmla="*/ 2216819 w 2215394"/>
              <a:gd name="connsiteY0" fmla="*/ 576493 h 576449"/>
              <a:gd name="connsiteX1" fmla="*/ 2066554 w 2215394"/>
              <a:gd name="connsiteY1" fmla="*/ 475527 h 576449"/>
              <a:gd name="connsiteX2" fmla="*/ 1949151 w 2215394"/>
              <a:gd name="connsiteY2" fmla="*/ 521314 h 576449"/>
              <a:gd name="connsiteX3" fmla="*/ 1656805 w 2215394"/>
              <a:gd name="connsiteY3" fmla="*/ 322903 h 576449"/>
              <a:gd name="connsiteX4" fmla="*/ 1409086 w 2215394"/>
              <a:gd name="connsiteY4" fmla="*/ 440306 h 576449"/>
              <a:gd name="connsiteX5" fmla="*/ 939474 w 2215394"/>
              <a:gd name="connsiteY5" fmla="*/ 44 h 576449"/>
              <a:gd name="connsiteX6" fmla="*/ 481614 w 2215394"/>
              <a:gd name="connsiteY6" fmla="*/ 369864 h 576449"/>
              <a:gd name="connsiteX7" fmla="*/ 310196 w 2215394"/>
              <a:gd name="connsiteY7" fmla="*/ 318207 h 576449"/>
              <a:gd name="connsiteX8" fmla="*/ 1425 w 2215394"/>
              <a:gd name="connsiteY8" fmla="*/ 571797 h 576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15394" h="576449">
                <a:moveTo>
                  <a:pt x="2216819" y="576493"/>
                </a:moveTo>
                <a:cubicBezTo>
                  <a:pt x="2192169" y="515162"/>
                  <a:pt x="2132293" y="475116"/>
                  <a:pt x="2066554" y="475527"/>
                </a:cubicBezTo>
                <a:cubicBezTo>
                  <a:pt x="2023102" y="474458"/>
                  <a:pt x="1980838" y="490942"/>
                  <a:pt x="1949151" y="521314"/>
                </a:cubicBezTo>
                <a:cubicBezTo>
                  <a:pt x="1901012" y="401551"/>
                  <a:pt x="1785959" y="322926"/>
                  <a:pt x="1656805" y="322903"/>
                </a:cubicBezTo>
                <a:cubicBezTo>
                  <a:pt x="1560541" y="321940"/>
                  <a:pt x="1468963" y="365226"/>
                  <a:pt x="1409086" y="440306"/>
                </a:cubicBezTo>
                <a:cubicBezTo>
                  <a:pt x="1393823" y="192468"/>
                  <a:pt x="1188368" y="-437"/>
                  <a:pt x="939474" y="44"/>
                </a:cubicBezTo>
                <a:cubicBezTo>
                  <a:pt x="718756" y="526"/>
                  <a:pt x="528564" y="154371"/>
                  <a:pt x="481614" y="369864"/>
                </a:cubicBezTo>
                <a:cubicBezTo>
                  <a:pt x="431124" y="336533"/>
                  <a:pt x="371248" y="318594"/>
                  <a:pt x="310196" y="318207"/>
                </a:cubicBezTo>
                <a:cubicBezTo>
                  <a:pt x="159916" y="318160"/>
                  <a:pt x="30776" y="424374"/>
                  <a:pt x="1425" y="571797"/>
                </a:cubicBezTo>
                <a:close/>
              </a:path>
            </a:pathLst>
          </a:custGeom>
          <a:solidFill>
            <a:schemeClr val="bg1"/>
          </a:solidFill>
          <a:ln w="117308" cap="flat">
            <a:noFill/>
            <a:prstDash val="solid"/>
            <a:miter/>
          </a:ln>
          <a:effectLst>
            <a:outerShdw blurRad="381000" dist="203200" dir="2700000" algn="tl" rotWithShape="0">
              <a:prstClr val="black">
                <a:alpha val="40000"/>
              </a:prstClr>
            </a:outerShdw>
          </a:effectLst>
        </p:spPr>
        <p:txBody>
          <a:bodyPr rtlCol="0" anchor="ctr"/>
          <a:lstStyle/>
          <a:p>
            <a:endParaRPr lang="en-US" dirty="0"/>
          </a:p>
        </p:txBody>
      </p:sp>
      <p:pic>
        <p:nvPicPr>
          <p:cNvPr id="23" name="Image 22">
            <a:extLst>
              <a:ext uri="{FF2B5EF4-FFF2-40B4-BE49-F238E27FC236}">
                <a16:creationId xmlns:a16="http://schemas.microsoft.com/office/drawing/2014/main" id="{3ACC291E-95D3-CE2C-29E5-325C647355A4}"/>
              </a:ext>
            </a:extLst>
          </p:cNvPr>
          <p:cNvPicPr>
            <a:picLocks noChangeAspect="1"/>
          </p:cNvPicPr>
          <p:nvPr userDrawn="1"/>
        </p:nvPicPr>
        <p:blipFill>
          <a:blip r:embed="rId5" cstate="email">
            <a:extLst>
              <a:ext uri="{28A0092B-C50C-407E-A947-70E740481C1C}">
                <a14:useLocalDpi xmlns:a14="http://schemas.microsoft.com/office/drawing/2010/main" val="0"/>
              </a:ext>
            </a:extLst>
          </a:blip>
          <a:stretch>
            <a:fillRect/>
          </a:stretch>
        </p:blipFill>
        <p:spPr>
          <a:xfrm>
            <a:off x="3430976" y="1196752"/>
            <a:ext cx="5379562" cy="3103936"/>
          </a:xfrm>
          <a:prstGeom prst="rect">
            <a:avLst/>
          </a:prstGeom>
        </p:spPr>
      </p:pic>
      <p:pic>
        <p:nvPicPr>
          <p:cNvPr id="25" name="Graphique 24">
            <a:extLst>
              <a:ext uri="{FF2B5EF4-FFF2-40B4-BE49-F238E27FC236}">
                <a16:creationId xmlns:a16="http://schemas.microsoft.com/office/drawing/2014/main" id="{B5278979-EEC0-D660-E700-A453C4212212}"/>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287254" y="2050675"/>
            <a:ext cx="1328351" cy="492442"/>
          </a:xfrm>
          <a:prstGeom prst="rect">
            <a:avLst/>
          </a:prstGeom>
        </p:spPr>
      </p:pic>
      <p:pic>
        <p:nvPicPr>
          <p:cNvPr id="26" name="Graphique 25">
            <a:extLst>
              <a:ext uri="{FF2B5EF4-FFF2-40B4-BE49-F238E27FC236}">
                <a16:creationId xmlns:a16="http://schemas.microsoft.com/office/drawing/2014/main" id="{00341BE3-4E90-F006-4D9E-70B59C8C83ED}"/>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flipH="1">
            <a:off x="7707138" y="3966599"/>
            <a:ext cx="1535333" cy="2882465"/>
          </a:xfrm>
          <a:prstGeom prst="rect">
            <a:avLst/>
          </a:prstGeom>
        </p:spPr>
      </p:pic>
      <p:sp>
        <p:nvSpPr>
          <p:cNvPr id="33" name="Espace réservé du texte 32">
            <a:extLst>
              <a:ext uri="{FF2B5EF4-FFF2-40B4-BE49-F238E27FC236}">
                <a16:creationId xmlns:a16="http://schemas.microsoft.com/office/drawing/2014/main" id="{4FF060AE-2090-98AC-0D40-32F96E8819EE}"/>
              </a:ext>
            </a:extLst>
          </p:cNvPr>
          <p:cNvSpPr>
            <a:spLocks noGrp="1"/>
          </p:cNvSpPr>
          <p:nvPr>
            <p:ph type="body" sz="quarter" idx="12" hasCustomPrompt="1"/>
          </p:nvPr>
        </p:nvSpPr>
        <p:spPr>
          <a:xfrm>
            <a:off x="595369" y="5699354"/>
            <a:ext cx="2459194" cy="481052"/>
          </a:xfrm>
          <a:prstGeom prst="rect">
            <a:avLst/>
          </a:prstGeom>
        </p:spPr>
        <p:txBody>
          <a:bodyPr/>
          <a:lstStyle>
            <a:lvl1pPr algn="ctr">
              <a:defRPr sz="1400" b="1">
                <a:solidFill>
                  <a:schemeClr val="bg1"/>
                </a:solidFill>
              </a:defRPr>
            </a:lvl1pPr>
            <a:lvl2pPr algn="ctr">
              <a:defRPr sz="1400" b="1">
                <a:solidFill>
                  <a:schemeClr val="bg1"/>
                </a:solidFill>
              </a:defRPr>
            </a:lvl2pPr>
            <a:lvl3pPr algn="ctr">
              <a:defRPr sz="1400" b="1">
                <a:solidFill>
                  <a:schemeClr val="bg1"/>
                </a:solidFill>
              </a:defRPr>
            </a:lvl3pPr>
            <a:lvl4pPr algn="ctr">
              <a:defRPr sz="1400" b="1">
                <a:solidFill>
                  <a:schemeClr val="bg1"/>
                </a:solidFill>
              </a:defRPr>
            </a:lvl4pPr>
            <a:lvl5pPr algn="ctr">
              <a:defRPr sz="1400" b="1">
                <a:solidFill>
                  <a:schemeClr val="bg1"/>
                </a:solidFill>
              </a:defRPr>
            </a:lvl5pPr>
          </a:lstStyle>
          <a:p>
            <a:pPr lvl="0"/>
            <a:r>
              <a:rPr lang="fr-FR" dirty="0"/>
              <a:t>Texte 1</a:t>
            </a:r>
          </a:p>
        </p:txBody>
      </p:sp>
      <p:sp>
        <p:nvSpPr>
          <p:cNvPr id="34" name="Espace réservé du texte 32">
            <a:extLst>
              <a:ext uri="{FF2B5EF4-FFF2-40B4-BE49-F238E27FC236}">
                <a16:creationId xmlns:a16="http://schemas.microsoft.com/office/drawing/2014/main" id="{717181D7-4E0D-9356-1417-D789F8027CF4}"/>
              </a:ext>
            </a:extLst>
          </p:cNvPr>
          <p:cNvSpPr>
            <a:spLocks noGrp="1"/>
          </p:cNvSpPr>
          <p:nvPr>
            <p:ph type="body" sz="quarter" idx="13" hasCustomPrompt="1"/>
          </p:nvPr>
        </p:nvSpPr>
        <p:spPr>
          <a:xfrm>
            <a:off x="4866403" y="5699354"/>
            <a:ext cx="2459194" cy="481052"/>
          </a:xfrm>
          <a:prstGeom prst="rect">
            <a:avLst/>
          </a:prstGeom>
        </p:spPr>
        <p:txBody>
          <a:bodyPr/>
          <a:lstStyle>
            <a:lvl1pPr algn="ctr">
              <a:defRPr sz="1400" b="1">
                <a:solidFill>
                  <a:schemeClr val="bg1"/>
                </a:solidFill>
              </a:defRPr>
            </a:lvl1pPr>
            <a:lvl2pPr algn="ctr">
              <a:defRPr sz="1400" b="1">
                <a:solidFill>
                  <a:schemeClr val="bg1"/>
                </a:solidFill>
              </a:defRPr>
            </a:lvl2pPr>
            <a:lvl3pPr algn="ctr">
              <a:defRPr sz="1400" b="1">
                <a:solidFill>
                  <a:schemeClr val="bg1"/>
                </a:solidFill>
              </a:defRPr>
            </a:lvl3pPr>
            <a:lvl4pPr algn="ctr">
              <a:defRPr sz="1400" b="1">
                <a:solidFill>
                  <a:schemeClr val="bg1"/>
                </a:solidFill>
              </a:defRPr>
            </a:lvl4pPr>
            <a:lvl5pPr algn="ctr">
              <a:defRPr sz="1400" b="1">
                <a:solidFill>
                  <a:schemeClr val="bg1"/>
                </a:solidFill>
              </a:defRPr>
            </a:lvl5pPr>
          </a:lstStyle>
          <a:p>
            <a:pPr lvl="0"/>
            <a:r>
              <a:rPr lang="fr-FR" dirty="0"/>
              <a:t>Texte 2</a:t>
            </a:r>
          </a:p>
        </p:txBody>
      </p:sp>
      <p:sp>
        <p:nvSpPr>
          <p:cNvPr id="35" name="Espace réservé du texte 32">
            <a:extLst>
              <a:ext uri="{FF2B5EF4-FFF2-40B4-BE49-F238E27FC236}">
                <a16:creationId xmlns:a16="http://schemas.microsoft.com/office/drawing/2014/main" id="{A038C449-EBD4-C038-AD97-1192361DE22D}"/>
              </a:ext>
            </a:extLst>
          </p:cNvPr>
          <p:cNvSpPr>
            <a:spLocks noGrp="1"/>
          </p:cNvSpPr>
          <p:nvPr>
            <p:ph type="body" sz="quarter" idx="14" hasCustomPrompt="1"/>
          </p:nvPr>
        </p:nvSpPr>
        <p:spPr>
          <a:xfrm>
            <a:off x="9169403" y="5699354"/>
            <a:ext cx="2459194" cy="481052"/>
          </a:xfrm>
          <a:prstGeom prst="rect">
            <a:avLst/>
          </a:prstGeom>
        </p:spPr>
        <p:txBody>
          <a:bodyPr/>
          <a:lstStyle>
            <a:lvl1pPr algn="ctr">
              <a:defRPr sz="1400" b="1">
                <a:solidFill>
                  <a:schemeClr val="bg1"/>
                </a:solidFill>
              </a:defRPr>
            </a:lvl1pPr>
            <a:lvl2pPr algn="ctr">
              <a:defRPr sz="1400" b="1">
                <a:solidFill>
                  <a:schemeClr val="bg1"/>
                </a:solidFill>
              </a:defRPr>
            </a:lvl2pPr>
            <a:lvl3pPr algn="ctr">
              <a:defRPr sz="1400" b="1">
                <a:solidFill>
                  <a:schemeClr val="bg1"/>
                </a:solidFill>
              </a:defRPr>
            </a:lvl3pPr>
            <a:lvl4pPr algn="ctr">
              <a:defRPr sz="1400" b="1">
                <a:solidFill>
                  <a:schemeClr val="bg1"/>
                </a:solidFill>
              </a:defRPr>
            </a:lvl4pPr>
            <a:lvl5pPr algn="ctr">
              <a:defRPr sz="1400" b="1">
                <a:solidFill>
                  <a:schemeClr val="bg1"/>
                </a:solidFill>
              </a:defRPr>
            </a:lvl5pPr>
          </a:lstStyle>
          <a:p>
            <a:pPr lvl="0"/>
            <a:r>
              <a:rPr lang="fr-FR" dirty="0"/>
              <a:t>Texte 3</a:t>
            </a:r>
          </a:p>
        </p:txBody>
      </p:sp>
      <p:pic>
        <p:nvPicPr>
          <p:cNvPr id="36" name="Image 35" descr="Une image contenant dessin&#10;&#10;Description générée automatiquement">
            <a:extLst>
              <a:ext uri="{FF2B5EF4-FFF2-40B4-BE49-F238E27FC236}">
                <a16:creationId xmlns:a16="http://schemas.microsoft.com/office/drawing/2014/main" id="{0944AC1B-E756-0498-091A-11756CD3613B}"/>
              </a:ext>
            </a:extLst>
          </p:cNvPr>
          <p:cNvPicPr>
            <a:picLocks noChangeAspect="1"/>
          </p:cNvPicPr>
          <p:nvPr userDrawn="1"/>
        </p:nvPicPr>
        <p:blipFill>
          <a:blip r:embed="rId10" cstate="screen">
            <a:extLst>
              <a:ext uri="{28A0092B-C50C-407E-A947-70E740481C1C}">
                <a14:useLocalDpi xmlns:a14="http://schemas.microsoft.com/office/drawing/2010/main"/>
              </a:ext>
            </a:extLst>
          </a:blip>
          <a:stretch>
            <a:fillRect/>
          </a:stretch>
        </p:blipFill>
        <p:spPr>
          <a:xfrm>
            <a:off x="10923765" y="6172803"/>
            <a:ext cx="1230021" cy="792088"/>
          </a:xfrm>
          <a:prstGeom prst="rect">
            <a:avLst/>
          </a:prstGeom>
        </p:spPr>
      </p:pic>
      <p:sp>
        <p:nvSpPr>
          <p:cNvPr id="38" name="Espace réservé pour une image  37">
            <a:extLst>
              <a:ext uri="{FF2B5EF4-FFF2-40B4-BE49-F238E27FC236}">
                <a16:creationId xmlns:a16="http://schemas.microsoft.com/office/drawing/2014/main" id="{D5BA9768-1DAB-C0BC-FBFA-2381CCCC93AE}"/>
              </a:ext>
            </a:extLst>
          </p:cNvPr>
          <p:cNvSpPr>
            <a:spLocks noGrp="1"/>
          </p:cNvSpPr>
          <p:nvPr>
            <p:ph type="pic" sz="quarter" idx="15"/>
          </p:nvPr>
        </p:nvSpPr>
        <p:spPr>
          <a:xfrm>
            <a:off x="4065373" y="1394849"/>
            <a:ext cx="4118860" cy="2571750"/>
          </a:xfrm>
          <a:prstGeom prst="rect">
            <a:avLst/>
          </a:prstGeom>
        </p:spPr>
        <p:txBody>
          <a:bodyPr anchor="ctr" anchorCtr="0"/>
          <a:lstStyle>
            <a:lvl1pPr algn="ctr">
              <a:defRPr sz="1400" b="0">
                <a:solidFill>
                  <a:schemeClr val="tx1"/>
                </a:solidFill>
              </a:defRPr>
            </a:lvl1pPr>
          </a:lstStyle>
          <a:p>
            <a:endParaRPr lang="fr-FR" dirty="0"/>
          </a:p>
        </p:txBody>
      </p:sp>
      <p:sp>
        <p:nvSpPr>
          <p:cNvPr id="39" name="Espace réservé pour une image  37">
            <a:extLst>
              <a:ext uri="{FF2B5EF4-FFF2-40B4-BE49-F238E27FC236}">
                <a16:creationId xmlns:a16="http://schemas.microsoft.com/office/drawing/2014/main" id="{49E6AF96-1280-7B8D-D117-7550FA7BFC52}"/>
              </a:ext>
            </a:extLst>
          </p:cNvPr>
          <p:cNvSpPr>
            <a:spLocks noGrp="1"/>
          </p:cNvSpPr>
          <p:nvPr>
            <p:ph type="pic" sz="quarter" idx="16"/>
          </p:nvPr>
        </p:nvSpPr>
        <p:spPr>
          <a:xfrm>
            <a:off x="1629804" y="1936021"/>
            <a:ext cx="2305956" cy="1781011"/>
          </a:xfrm>
          <a:prstGeom prst="rect">
            <a:avLst/>
          </a:prstGeom>
        </p:spPr>
        <p:txBody>
          <a:bodyPr anchor="ctr" anchorCtr="0"/>
          <a:lstStyle>
            <a:lvl1pPr algn="ctr">
              <a:defRPr sz="1400" b="0">
                <a:solidFill>
                  <a:schemeClr val="tx1"/>
                </a:solidFill>
              </a:defRPr>
            </a:lvl1pPr>
          </a:lstStyle>
          <a:p>
            <a:endParaRPr lang="fr-FR" dirty="0"/>
          </a:p>
        </p:txBody>
      </p:sp>
      <p:sp>
        <p:nvSpPr>
          <p:cNvPr id="40" name="Espace réservé pour une image  37">
            <a:extLst>
              <a:ext uri="{FF2B5EF4-FFF2-40B4-BE49-F238E27FC236}">
                <a16:creationId xmlns:a16="http://schemas.microsoft.com/office/drawing/2014/main" id="{E3DE5177-8A18-4EFE-555D-BA4AA20BD96C}"/>
              </a:ext>
            </a:extLst>
          </p:cNvPr>
          <p:cNvSpPr>
            <a:spLocks noGrp="1"/>
          </p:cNvSpPr>
          <p:nvPr>
            <p:ph type="pic" sz="quarter" idx="17"/>
          </p:nvPr>
        </p:nvSpPr>
        <p:spPr>
          <a:xfrm>
            <a:off x="8295300" y="1893592"/>
            <a:ext cx="2410912" cy="1781011"/>
          </a:xfrm>
          <a:prstGeom prst="rect">
            <a:avLst/>
          </a:prstGeom>
        </p:spPr>
        <p:txBody>
          <a:bodyPr anchor="ctr" anchorCtr="0"/>
          <a:lstStyle>
            <a:lvl1pPr algn="ctr">
              <a:defRPr sz="1400" b="0">
                <a:solidFill>
                  <a:schemeClr val="tx1"/>
                </a:solidFill>
              </a:defRPr>
            </a:lvl1pPr>
          </a:lstStyle>
          <a:p>
            <a:endParaRPr lang="fr-FR" dirty="0"/>
          </a:p>
        </p:txBody>
      </p:sp>
    </p:spTree>
    <p:extLst>
      <p:ext uri="{BB962C8B-B14F-4D97-AF65-F5344CB8AC3E}">
        <p14:creationId xmlns:p14="http://schemas.microsoft.com/office/powerpoint/2010/main" val="260272579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apture écran / tablette">
    <p:spTree>
      <p:nvGrpSpPr>
        <p:cNvPr id="1" name=""/>
        <p:cNvGrpSpPr/>
        <p:nvPr/>
      </p:nvGrpSpPr>
      <p:grpSpPr>
        <a:xfrm>
          <a:off x="0" y="0"/>
          <a:ext cx="0" cy="0"/>
          <a:chOff x="0" y="0"/>
          <a:chExt cx="0" cy="0"/>
        </a:xfrm>
      </p:grpSpPr>
      <p:sp>
        <p:nvSpPr>
          <p:cNvPr id="3" name="Espace réservé du pied de page 2">
            <a:extLst>
              <a:ext uri="{FF2B5EF4-FFF2-40B4-BE49-F238E27FC236}">
                <a16:creationId xmlns:a16="http://schemas.microsoft.com/office/drawing/2014/main" id="{AA981573-36D9-33E7-A20E-E864ABDF6509}"/>
              </a:ext>
            </a:extLst>
          </p:cNvPr>
          <p:cNvSpPr>
            <a:spLocks noGrp="1"/>
          </p:cNvSpPr>
          <p:nvPr>
            <p:ph type="ftr" sz="quarter" idx="10"/>
          </p:nvPr>
        </p:nvSpPr>
        <p:spPr/>
        <p:txBody>
          <a:bodyPr/>
          <a:lstStyle/>
          <a:p>
            <a:r>
              <a:rPr lang="fr-FR" dirty="0"/>
              <a:t>Niveau de confidentialité  |  JJ/MM/AAAA  |  Présentateur</a:t>
            </a:r>
          </a:p>
        </p:txBody>
      </p:sp>
      <p:sp>
        <p:nvSpPr>
          <p:cNvPr id="4" name="Espace réservé du numéro de diapositive 3">
            <a:extLst>
              <a:ext uri="{FF2B5EF4-FFF2-40B4-BE49-F238E27FC236}">
                <a16:creationId xmlns:a16="http://schemas.microsoft.com/office/drawing/2014/main" id="{59672A31-669F-E54C-EBCB-67728EFECFAD}"/>
              </a:ext>
            </a:extLst>
          </p:cNvPr>
          <p:cNvSpPr>
            <a:spLocks noGrp="1"/>
          </p:cNvSpPr>
          <p:nvPr>
            <p:ph type="sldNum" sz="quarter" idx="11"/>
          </p:nvPr>
        </p:nvSpPr>
        <p:spPr/>
        <p:txBody>
          <a:bodyPr/>
          <a:lstStyle/>
          <a:p>
            <a:fld id="{72F7D735-2684-4015-BC38-8C62B24B466E}" type="slidenum">
              <a:rPr lang="fr-FR" smtClean="0"/>
              <a:pPr/>
              <a:t>‹#›</a:t>
            </a:fld>
            <a:endParaRPr lang="fr-FR" dirty="0"/>
          </a:p>
        </p:txBody>
      </p:sp>
      <p:sp>
        <p:nvSpPr>
          <p:cNvPr id="5" name="Ellipse 4">
            <a:extLst>
              <a:ext uri="{FF2B5EF4-FFF2-40B4-BE49-F238E27FC236}">
                <a16:creationId xmlns:a16="http://schemas.microsoft.com/office/drawing/2014/main" id="{5418AD18-ADA7-6003-6775-BEC168BCC3EA}"/>
              </a:ext>
            </a:extLst>
          </p:cNvPr>
          <p:cNvSpPr/>
          <p:nvPr userDrawn="1"/>
        </p:nvSpPr>
        <p:spPr>
          <a:xfrm>
            <a:off x="6600618" y="-1035215"/>
            <a:ext cx="8496382" cy="8496382"/>
          </a:xfrm>
          <a:prstGeom prst="ellipse">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dirty="0"/>
          </a:p>
        </p:txBody>
      </p:sp>
      <p:pic>
        <p:nvPicPr>
          <p:cNvPr id="6" name="Image 5">
            <a:extLst>
              <a:ext uri="{FF2B5EF4-FFF2-40B4-BE49-F238E27FC236}">
                <a16:creationId xmlns:a16="http://schemas.microsoft.com/office/drawing/2014/main" id="{23C68761-D7E2-3F46-5BF1-E5FFBFA13DCC}"/>
              </a:ext>
            </a:extLst>
          </p:cNvPr>
          <p:cNvPicPr>
            <a:picLocks noChangeAspect="1"/>
          </p:cNvPicPr>
          <p:nvPr userDrawn="1"/>
        </p:nvPicPr>
        <p:blipFill>
          <a:blip r:embed="rId2" cstate="email">
            <a:extLst>
              <a:ext uri="{28A0092B-C50C-407E-A947-70E740481C1C}">
                <a14:useLocalDpi xmlns:a14="http://schemas.microsoft.com/office/drawing/2010/main" val="0"/>
              </a:ext>
            </a:extLst>
          </a:blip>
          <a:srcRect/>
          <a:stretch/>
        </p:blipFill>
        <p:spPr>
          <a:xfrm>
            <a:off x="5303912" y="987742"/>
            <a:ext cx="7372843" cy="5212271"/>
          </a:xfrm>
          <a:prstGeom prst="rect">
            <a:avLst/>
          </a:prstGeom>
        </p:spPr>
      </p:pic>
      <p:sp>
        <p:nvSpPr>
          <p:cNvPr id="14" name="Graphique 26">
            <a:extLst>
              <a:ext uri="{FF2B5EF4-FFF2-40B4-BE49-F238E27FC236}">
                <a16:creationId xmlns:a16="http://schemas.microsoft.com/office/drawing/2014/main" id="{2684DF55-60F9-5BD3-F7D0-1B527F7FDC42}"/>
              </a:ext>
            </a:extLst>
          </p:cNvPr>
          <p:cNvSpPr/>
          <p:nvPr userDrawn="1"/>
        </p:nvSpPr>
        <p:spPr>
          <a:xfrm flipH="1">
            <a:off x="6310367" y="581319"/>
            <a:ext cx="2144375" cy="557970"/>
          </a:xfrm>
          <a:custGeom>
            <a:avLst/>
            <a:gdLst>
              <a:gd name="connsiteX0" fmla="*/ 2216819 w 2215394"/>
              <a:gd name="connsiteY0" fmla="*/ 576493 h 576449"/>
              <a:gd name="connsiteX1" fmla="*/ 2066554 w 2215394"/>
              <a:gd name="connsiteY1" fmla="*/ 475527 h 576449"/>
              <a:gd name="connsiteX2" fmla="*/ 1949151 w 2215394"/>
              <a:gd name="connsiteY2" fmla="*/ 521314 h 576449"/>
              <a:gd name="connsiteX3" fmla="*/ 1656805 w 2215394"/>
              <a:gd name="connsiteY3" fmla="*/ 322903 h 576449"/>
              <a:gd name="connsiteX4" fmla="*/ 1409086 w 2215394"/>
              <a:gd name="connsiteY4" fmla="*/ 440306 h 576449"/>
              <a:gd name="connsiteX5" fmla="*/ 939474 w 2215394"/>
              <a:gd name="connsiteY5" fmla="*/ 44 h 576449"/>
              <a:gd name="connsiteX6" fmla="*/ 481614 w 2215394"/>
              <a:gd name="connsiteY6" fmla="*/ 369864 h 576449"/>
              <a:gd name="connsiteX7" fmla="*/ 310196 w 2215394"/>
              <a:gd name="connsiteY7" fmla="*/ 318207 h 576449"/>
              <a:gd name="connsiteX8" fmla="*/ 1425 w 2215394"/>
              <a:gd name="connsiteY8" fmla="*/ 571797 h 576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15394" h="576449">
                <a:moveTo>
                  <a:pt x="2216819" y="576493"/>
                </a:moveTo>
                <a:cubicBezTo>
                  <a:pt x="2192169" y="515162"/>
                  <a:pt x="2132293" y="475116"/>
                  <a:pt x="2066554" y="475527"/>
                </a:cubicBezTo>
                <a:cubicBezTo>
                  <a:pt x="2023102" y="474458"/>
                  <a:pt x="1980838" y="490942"/>
                  <a:pt x="1949151" y="521314"/>
                </a:cubicBezTo>
                <a:cubicBezTo>
                  <a:pt x="1901012" y="401551"/>
                  <a:pt x="1785959" y="322926"/>
                  <a:pt x="1656805" y="322903"/>
                </a:cubicBezTo>
                <a:cubicBezTo>
                  <a:pt x="1560541" y="321940"/>
                  <a:pt x="1468963" y="365226"/>
                  <a:pt x="1409086" y="440306"/>
                </a:cubicBezTo>
                <a:cubicBezTo>
                  <a:pt x="1393823" y="192468"/>
                  <a:pt x="1188368" y="-437"/>
                  <a:pt x="939474" y="44"/>
                </a:cubicBezTo>
                <a:cubicBezTo>
                  <a:pt x="718756" y="526"/>
                  <a:pt x="528564" y="154371"/>
                  <a:pt x="481614" y="369864"/>
                </a:cubicBezTo>
                <a:cubicBezTo>
                  <a:pt x="431124" y="336533"/>
                  <a:pt x="371248" y="318594"/>
                  <a:pt x="310196" y="318207"/>
                </a:cubicBezTo>
                <a:cubicBezTo>
                  <a:pt x="159916" y="318160"/>
                  <a:pt x="30776" y="424374"/>
                  <a:pt x="1425" y="571797"/>
                </a:cubicBezTo>
                <a:close/>
              </a:path>
            </a:pathLst>
          </a:custGeom>
          <a:solidFill>
            <a:schemeClr val="bg1"/>
          </a:solidFill>
          <a:ln w="117308" cap="flat">
            <a:noFill/>
            <a:prstDash val="solid"/>
            <a:miter/>
          </a:ln>
          <a:effectLst>
            <a:outerShdw blurRad="381000" dist="203200" dir="2700000" algn="tl" rotWithShape="0">
              <a:prstClr val="black">
                <a:alpha val="40000"/>
              </a:prstClr>
            </a:outerShdw>
          </a:effectLst>
        </p:spPr>
        <p:txBody>
          <a:bodyPr rtlCol="0" anchor="ctr"/>
          <a:lstStyle/>
          <a:p>
            <a:endParaRPr lang="en-US" dirty="0"/>
          </a:p>
        </p:txBody>
      </p:sp>
      <p:sp>
        <p:nvSpPr>
          <p:cNvPr id="31" name="Espace réservé du texte 30">
            <a:extLst>
              <a:ext uri="{FF2B5EF4-FFF2-40B4-BE49-F238E27FC236}">
                <a16:creationId xmlns:a16="http://schemas.microsoft.com/office/drawing/2014/main" id="{C78F1359-EE64-7E2C-7EFA-EA6E55ADCB73}"/>
              </a:ext>
            </a:extLst>
          </p:cNvPr>
          <p:cNvSpPr>
            <a:spLocks noGrp="1"/>
          </p:cNvSpPr>
          <p:nvPr>
            <p:ph type="body" sz="quarter" idx="12" hasCustomPrompt="1"/>
          </p:nvPr>
        </p:nvSpPr>
        <p:spPr>
          <a:xfrm>
            <a:off x="399567" y="371016"/>
            <a:ext cx="5768441" cy="1067233"/>
          </a:xfrm>
          <a:prstGeom prst="rect">
            <a:avLst/>
          </a:prstGeom>
        </p:spPr>
        <p:txBody>
          <a:bodyPr/>
          <a:lstStyle>
            <a:lvl1pPr>
              <a:defRPr sz="3200" b="1">
                <a:solidFill>
                  <a:schemeClr val="tx1"/>
                </a:solidFill>
              </a:defRPr>
            </a:lvl1pPr>
            <a:lvl2pPr>
              <a:defRPr sz="3200" b="1">
                <a:solidFill>
                  <a:schemeClr val="tx1"/>
                </a:solidFill>
              </a:defRPr>
            </a:lvl2pPr>
            <a:lvl3pPr>
              <a:defRPr sz="3200" b="1">
                <a:solidFill>
                  <a:schemeClr val="tx1"/>
                </a:solidFill>
              </a:defRPr>
            </a:lvl3pPr>
            <a:lvl4pPr>
              <a:defRPr sz="3200" b="1">
                <a:solidFill>
                  <a:schemeClr val="tx1"/>
                </a:solidFill>
              </a:defRPr>
            </a:lvl4pPr>
            <a:lvl5pPr>
              <a:defRPr sz="3200" b="1">
                <a:solidFill>
                  <a:schemeClr val="tx1"/>
                </a:solidFill>
              </a:defRPr>
            </a:lvl5pPr>
          </a:lstStyle>
          <a:p>
            <a:pPr lvl="0"/>
            <a:r>
              <a:rPr lang="fr-FR" dirty="0"/>
              <a:t>Titre slide (capture écran)</a:t>
            </a:r>
          </a:p>
        </p:txBody>
      </p:sp>
      <p:sp>
        <p:nvSpPr>
          <p:cNvPr id="33" name="Espace réservé du texte 32">
            <a:extLst>
              <a:ext uri="{FF2B5EF4-FFF2-40B4-BE49-F238E27FC236}">
                <a16:creationId xmlns:a16="http://schemas.microsoft.com/office/drawing/2014/main" id="{E6E689C6-68B4-A686-4576-FA2EB81B9CF6}"/>
              </a:ext>
            </a:extLst>
          </p:cNvPr>
          <p:cNvSpPr>
            <a:spLocks noGrp="1"/>
          </p:cNvSpPr>
          <p:nvPr>
            <p:ph type="body" sz="quarter" idx="13" hasCustomPrompt="1"/>
          </p:nvPr>
        </p:nvSpPr>
        <p:spPr>
          <a:xfrm>
            <a:off x="452197" y="2443023"/>
            <a:ext cx="2635182" cy="465695"/>
          </a:xfrm>
          <a:prstGeom prst="rect">
            <a:avLst/>
          </a:prstGeom>
        </p:spPr>
        <p:txBody>
          <a:bodyPr/>
          <a:lstStyle>
            <a:lvl1pPr algn="ctr">
              <a:defRPr sz="1200" b="0">
                <a:solidFill>
                  <a:schemeClr val="tx1"/>
                </a:solidFill>
              </a:defRPr>
            </a:lvl1pPr>
            <a:lvl2pPr algn="ctr">
              <a:defRPr sz="1200" b="0">
                <a:solidFill>
                  <a:schemeClr val="tx1"/>
                </a:solidFill>
              </a:defRPr>
            </a:lvl2pPr>
            <a:lvl3pPr algn="ctr">
              <a:defRPr sz="1200" b="0">
                <a:solidFill>
                  <a:schemeClr val="tx1"/>
                </a:solidFill>
              </a:defRPr>
            </a:lvl3pPr>
            <a:lvl4pPr algn="ctr">
              <a:defRPr sz="1200" b="0">
                <a:solidFill>
                  <a:schemeClr val="tx1"/>
                </a:solidFill>
              </a:defRPr>
            </a:lvl4pPr>
            <a:lvl5pPr algn="ctr">
              <a:defRPr sz="1200" b="0">
                <a:solidFill>
                  <a:schemeClr val="tx1"/>
                </a:solidFill>
              </a:defRPr>
            </a:lvl5pPr>
          </a:lstStyle>
          <a:p>
            <a:pPr lvl="0"/>
            <a:r>
              <a:rPr lang="fr-FR" dirty="0"/>
              <a:t>Texte bref</a:t>
            </a:r>
          </a:p>
        </p:txBody>
      </p:sp>
      <p:sp>
        <p:nvSpPr>
          <p:cNvPr id="34" name="Espace réservé du texte 32">
            <a:extLst>
              <a:ext uri="{FF2B5EF4-FFF2-40B4-BE49-F238E27FC236}">
                <a16:creationId xmlns:a16="http://schemas.microsoft.com/office/drawing/2014/main" id="{DD1815B5-F895-FEB6-3F48-95850F8E5F56}"/>
              </a:ext>
            </a:extLst>
          </p:cNvPr>
          <p:cNvSpPr>
            <a:spLocks noGrp="1"/>
          </p:cNvSpPr>
          <p:nvPr>
            <p:ph type="body" sz="quarter" idx="14" hasCustomPrompt="1"/>
          </p:nvPr>
        </p:nvSpPr>
        <p:spPr>
          <a:xfrm>
            <a:off x="454804" y="3948092"/>
            <a:ext cx="2635182" cy="465695"/>
          </a:xfrm>
          <a:prstGeom prst="rect">
            <a:avLst/>
          </a:prstGeom>
        </p:spPr>
        <p:txBody>
          <a:bodyPr/>
          <a:lstStyle>
            <a:lvl1pPr algn="ctr">
              <a:defRPr sz="1200" b="0">
                <a:solidFill>
                  <a:schemeClr val="tx1"/>
                </a:solidFill>
              </a:defRPr>
            </a:lvl1pPr>
            <a:lvl2pPr algn="ctr">
              <a:defRPr sz="1200" b="0">
                <a:solidFill>
                  <a:schemeClr val="tx1"/>
                </a:solidFill>
              </a:defRPr>
            </a:lvl2pPr>
            <a:lvl3pPr algn="ctr">
              <a:defRPr sz="1200" b="0">
                <a:solidFill>
                  <a:schemeClr val="tx1"/>
                </a:solidFill>
              </a:defRPr>
            </a:lvl3pPr>
            <a:lvl4pPr algn="ctr">
              <a:defRPr sz="1200" b="0">
                <a:solidFill>
                  <a:schemeClr val="tx1"/>
                </a:solidFill>
              </a:defRPr>
            </a:lvl4pPr>
            <a:lvl5pPr algn="ctr">
              <a:defRPr sz="1200" b="0">
                <a:solidFill>
                  <a:schemeClr val="tx1"/>
                </a:solidFill>
              </a:defRPr>
            </a:lvl5pPr>
          </a:lstStyle>
          <a:p>
            <a:pPr lvl="0"/>
            <a:r>
              <a:rPr lang="fr-FR" dirty="0"/>
              <a:t>Texte bref</a:t>
            </a:r>
          </a:p>
        </p:txBody>
      </p:sp>
      <p:sp>
        <p:nvSpPr>
          <p:cNvPr id="35" name="Espace réservé du texte 32">
            <a:extLst>
              <a:ext uri="{FF2B5EF4-FFF2-40B4-BE49-F238E27FC236}">
                <a16:creationId xmlns:a16="http://schemas.microsoft.com/office/drawing/2014/main" id="{887F4854-204D-4202-2AF9-3D2395050243}"/>
              </a:ext>
            </a:extLst>
          </p:cNvPr>
          <p:cNvSpPr>
            <a:spLocks noGrp="1"/>
          </p:cNvSpPr>
          <p:nvPr>
            <p:ph type="body" sz="quarter" idx="15" hasCustomPrompt="1"/>
          </p:nvPr>
        </p:nvSpPr>
        <p:spPr>
          <a:xfrm>
            <a:off x="448825" y="5479344"/>
            <a:ext cx="2635182" cy="465695"/>
          </a:xfrm>
          <a:prstGeom prst="rect">
            <a:avLst/>
          </a:prstGeom>
        </p:spPr>
        <p:txBody>
          <a:bodyPr/>
          <a:lstStyle>
            <a:lvl1pPr algn="ctr">
              <a:defRPr sz="1200" b="0">
                <a:solidFill>
                  <a:schemeClr val="tx1"/>
                </a:solidFill>
              </a:defRPr>
            </a:lvl1pPr>
            <a:lvl2pPr algn="ctr">
              <a:defRPr sz="1200" b="0">
                <a:solidFill>
                  <a:schemeClr val="tx1"/>
                </a:solidFill>
              </a:defRPr>
            </a:lvl2pPr>
            <a:lvl3pPr algn="ctr">
              <a:defRPr sz="1200" b="0">
                <a:solidFill>
                  <a:schemeClr val="tx1"/>
                </a:solidFill>
              </a:defRPr>
            </a:lvl3pPr>
            <a:lvl4pPr algn="ctr">
              <a:defRPr sz="1200" b="0">
                <a:solidFill>
                  <a:schemeClr val="tx1"/>
                </a:solidFill>
              </a:defRPr>
            </a:lvl4pPr>
            <a:lvl5pPr algn="ctr">
              <a:defRPr sz="1200" b="0">
                <a:solidFill>
                  <a:schemeClr val="tx1"/>
                </a:solidFill>
              </a:defRPr>
            </a:lvl5pPr>
          </a:lstStyle>
          <a:p>
            <a:pPr lvl="0"/>
            <a:r>
              <a:rPr lang="fr-FR" dirty="0"/>
              <a:t>Texte bref</a:t>
            </a:r>
          </a:p>
        </p:txBody>
      </p:sp>
      <p:sp>
        <p:nvSpPr>
          <p:cNvPr id="36" name="Espace réservé du texte 32">
            <a:extLst>
              <a:ext uri="{FF2B5EF4-FFF2-40B4-BE49-F238E27FC236}">
                <a16:creationId xmlns:a16="http://schemas.microsoft.com/office/drawing/2014/main" id="{74743897-FC65-4F4E-AC2F-28A86E9AD70C}"/>
              </a:ext>
            </a:extLst>
          </p:cNvPr>
          <p:cNvSpPr>
            <a:spLocks noGrp="1"/>
          </p:cNvSpPr>
          <p:nvPr>
            <p:ph type="body" sz="quarter" idx="16" hasCustomPrompt="1"/>
          </p:nvPr>
        </p:nvSpPr>
        <p:spPr>
          <a:xfrm>
            <a:off x="3242754" y="2442889"/>
            <a:ext cx="2635182" cy="465695"/>
          </a:xfrm>
          <a:prstGeom prst="rect">
            <a:avLst/>
          </a:prstGeom>
        </p:spPr>
        <p:txBody>
          <a:bodyPr/>
          <a:lstStyle>
            <a:lvl1pPr algn="ctr">
              <a:defRPr sz="1200" b="0">
                <a:solidFill>
                  <a:schemeClr val="tx1"/>
                </a:solidFill>
              </a:defRPr>
            </a:lvl1pPr>
            <a:lvl2pPr algn="ctr">
              <a:defRPr sz="1200" b="0">
                <a:solidFill>
                  <a:schemeClr val="tx1"/>
                </a:solidFill>
              </a:defRPr>
            </a:lvl2pPr>
            <a:lvl3pPr algn="ctr">
              <a:defRPr sz="1200" b="0">
                <a:solidFill>
                  <a:schemeClr val="tx1"/>
                </a:solidFill>
              </a:defRPr>
            </a:lvl3pPr>
            <a:lvl4pPr algn="ctr">
              <a:defRPr sz="1200" b="0">
                <a:solidFill>
                  <a:schemeClr val="tx1"/>
                </a:solidFill>
              </a:defRPr>
            </a:lvl4pPr>
            <a:lvl5pPr algn="ctr">
              <a:defRPr sz="1200" b="0">
                <a:solidFill>
                  <a:schemeClr val="tx1"/>
                </a:solidFill>
              </a:defRPr>
            </a:lvl5pPr>
          </a:lstStyle>
          <a:p>
            <a:pPr lvl="0"/>
            <a:r>
              <a:rPr lang="fr-FR" dirty="0"/>
              <a:t>Texte bref</a:t>
            </a:r>
          </a:p>
        </p:txBody>
      </p:sp>
      <p:sp>
        <p:nvSpPr>
          <p:cNvPr id="37" name="Espace réservé du texte 32">
            <a:extLst>
              <a:ext uri="{FF2B5EF4-FFF2-40B4-BE49-F238E27FC236}">
                <a16:creationId xmlns:a16="http://schemas.microsoft.com/office/drawing/2014/main" id="{00A4581F-A004-B0F2-6228-6A79D5A99885}"/>
              </a:ext>
            </a:extLst>
          </p:cNvPr>
          <p:cNvSpPr>
            <a:spLocks noGrp="1"/>
          </p:cNvSpPr>
          <p:nvPr>
            <p:ph type="body" sz="quarter" idx="17" hasCustomPrompt="1"/>
          </p:nvPr>
        </p:nvSpPr>
        <p:spPr>
          <a:xfrm>
            <a:off x="3245361" y="3947958"/>
            <a:ext cx="2635182" cy="465695"/>
          </a:xfrm>
          <a:prstGeom prst="rect">
            <a:avLst/>
          </a:prstGeom>
        </p:spPr>
        <p:txBody>
          <a:bodyPr/>
          <a:lstStyle>
            <a:lvl1pPr algn="ctr">
              <a:defRPr sz="1200" b="0">
                <a:solidFill>
                  <a:schemeClr val="tx1"/>
                </a:solidFill>
              </a:defRPr>
            </a:lvl1pPr>
            <a:lvl2pPr algn="ctr">
              <a:defRPr sz="1200" b="0">
                <a:solidFill>
                  <a:schemeClr val="tx1"/>
                </a:solidFill>
              </a:defRPr>
            </a:lvl2pPr>
            <a:lvl3pPr algn="ctr">
              <a:defRPr sz="1200" b="0">
                <a:solidFill>
                  <a:schemeClr val="tx1"/>
                </a:solidFill>
              </a:defRPr>
            </a:lvl3pPr>
            <a:lvl4pPr algn="ctr">
              <a:defRPr sz="1200" b="0">
                <a:solidFill>
                  <a:schemeClr val="tx1"/>
                </a:solidFill>
              </a:defRPr>
            </a:lvl4pPr>
            <a:lvl5pPr algn="ctr">
              <a:defRPr sz="1200" b="0">
                <a:solidFill>
                  <a:schemeClr val="tx1"/>
                </a:solidFill>
              </a:defRPr>
            </a:lvl5pPr>
          </a:lstStyle>
          <a:p>
            <a:pPr lvl="0"/>
            <a:r>
              <a:rPr lang="fr-FR" dirty="0"/>
              <a:t>Texte bref</a:t>
            </a:r>
          </a:p>
        </p:txBody>
      </p:sp>
      <p:sp>
        <p:nvSpPr>
          <p:cNvPr id="38" name="Espace réservé du texte 32">
            <a:extLst>
              <a:ext uri="{FF2B5EF4-FFF2-40B4-BE49-F238E27FC236}">
                <a16:creationId xmlns:a16="http://schemas.microsoft.com/office/drawing/2014/main" id="{D31632D7-C008-6A0C-5BD2-3BB9D8B23C43}"/>
              </a:ext>
            </a:extLst>
          </p:cNvPr>
          <p:cNvSpPr>
            <a:spLocks noGrp="1"/>
          </p:cNvSpPr>
          <p:nvPr>
            <p:ph type="body" sz="quarter" idx="18" hasCustomPrompt="1"/>
          </p:nvPr>
        </p:nvSpPr>
        <p:spPr>
          <a:xfrm>
            <a:off x="3239382" y="5479210"/>
            <a:ext cx="2635182" cy="465695"/>
          </a:xfrm>
          <a:prstGeom prst="rect">
            <a:avLst/>
          </a:prstGeom>
        </p:spPr>
        <p:txBody>
          <a:bodyPr/>
          <a:lstStyle>
            <a:lvl1pPr algn="ctr">
              <a:defRPr sz="1200" b="0">
                <a:solidFill>
                  <a:schemeClr val="tx1"/>
                </a:solidFill>
              </a:defRPr>
            </a:lvl1pPr>
            <a:lvl2pPr algn="ctr">
              <a:defRPr sz="1200" b="0">
                <a:solidFill>
                  <a:schemeClr val="tx1"/>
                </a:solidFill>
              </a:defRPr>
            </a:lvl2pPr>
            <a:lvl3pPr algn="ctr">
              <a:defRPr sz="1200" b="0">
                <a:solidFill>
                  <a:schemeClr val="tx1"/>
                </a:solidFill>
              </a:defRPr>
            </a:lvl3pPr>
            <a:lvl4pPr algn="ctr">
              <a:defRPr sz="1200" b="0">
                <a:solidFill>
                  <a:schemeClr val="tx1"/>
                </a:solidFill>
              </a:defRPr>
            </a:lvl4pPr>
            <a:lvl5pPr algn="ctr">
              <a:defRPr sz="1200" b="0">
                <a:solidFill>
                  <a:schemeClr val="tx1"/>
                </a:solidFill>
              </a:defRPr>
            </a:lvl5pPr>
          </a:lstStyle>
          <a:p>
            <a:pPr lvl="0"/>
            <a:r>
              <a:rPr lang="fr-FR" dirty="0"/>
              <a:t>Texte bref</a:t>
            </a:r>
          </a:p>
        </p:txBody>
      </p:sp>
      <p:pic>
        <p:nvPicPr>
          <p:cNvPr id="39" name="Image 38" descr="Une image contenant dessin&#10;&#10;Description générée automatiquement">
            <a:extLst>
              <a:ext uri="{FF2B5EF4-FFF2-40B4-BE49-F238E27FC236}">
                <a16:creationId xmlns:a16="http://schemas.microsoft.com/office/drawing/2014/main" id="{5E52BB3E-6D5E-3715-9C90-16743D814B59}"/>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923765" y="6172803"/>
            <a:ext cx="1230021" cy="792088"/>
          </a:xfrm>
          <a:prstGeom prst="rect">
            <a:avLst/>
          </a:prstGeom>
        </p:spPr>
      </p:pic>
      <p:sp>
        <p:nvSpPr>
          <p:cNvPr id="41" name="Espace réservé pour une image  40">
            <a:extLst>
              <a:ext uri="{FF2B5EF4-FFF2-40B4-BE49-F238E27FC236}">
                <a16:creationId xmlns:a16="http://schemas.microsoft.com/office/drawing/2014/main" id="{FFB2A146-7DAC-F0AC-974C-727DD24DB218}"/>
              </a:ext>
            </a:extLst>
          </p:cNvPr>
          <p:cNvSpPr>
            <a:spLocks noGrp="1"/>
          </p:cNvSpPr>
          <p:nvPr>
            <p:ph type="pic" sz="quarter" idx="19"/>
          </p:nvPr>
        </p:nvSpPr>
        <p:spPr>
          <a:xfrm>
            <a:off x="6470054" y="1731935"/>
            <a:ext cx="5040559" cy="3723885"/>
          </a:xfrm>
          <a:prstGeom prst="roundRect">
            <a:avLst>
              <a:gd name="adj" fmla="val 1720"/>
            </a:avLst>
          </a:prstGeom>
          <a:solidFill>
            <a:schemeClr val="bg1"/>
          </a:solidFill>
        </p:spPr>
        <p:txBody>
          <a:bodyPr anchor="ctr" anchorCtr="0"/>
          <a:lstStyle>
            <a:lvl1pPr algn="ctr">
              <a:defRPr sz="1400" b="0">
                <a:solidFill>
                  <a:schemeClr val="tx1"/>
                </a:solidFill>
              </a:defRPr>
            </a:lvl1pPr>
          </a:lstStyle>
          <a:p>
            <a:endParaRPr lang="fr-FR" dirty="0"/>
          </a:p>
        </p:txBody>
      </p:sp>
    </p:spTree>
    <p:extLst>
      <p:ext uri="{BB962C8B-B14F-4D97-AF65-F5344CB8AC3E}">
        <p14:creationId xmlns:p14="http://schemas.microsoft.com/office/powerpoint/2010/main" val="113089298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apture ecran simple">
    <p:bg>
      <p:bgPr>
        <a:solidFill>
          <a:schemeClr val="tx2"/>
        </a:solidFill>
        <a:effectLst/>
      </p:bgPr>
    </p:bg>
    <p:spTree>
      <p:nvGrpSpPr>
        <p:cNvPr id="1" name=""/>
        <p:cNvGrpSpPr/>
        <p:nvPr/>
      </p:nvGrpSpPr>
      <p:grpSpPr>
        <a:xfrm>
          <a:off x="0" y="0"/>
          <a:ext cx="0" cy="0"/>
          <a:chOff x="0" y="0"/>
          <a:chExt cx="0" cy="0"/>
        </a:xfrm>
      </p:grpSpPr>
      <p:sp>
        <p:nvSpPr>
          <p:cNvPr id="3" name="Espace réservé du pied de page 2">
            <a:extLst>
              <a:ext uri="{FF2B5EF4-FFF2-40B4-BE49-F238E27FC236}">
                <a16:creationId xmlns:a16="http://schemas.microsoft.com/office/drawing/2014/main" id="{1F163524-552F-A808-C22C-C6D04E4AF45A}"/>
              </a:ext>
            </a:extLst>
          </p:cNvPr>
          <p:cNvSpPr>
            <a:spLocks noGrp="1"/>
          </p:cNvSpPr>
          <p:nvPr>
            <p:ph type="ftr" sz="quarter" idx="10"/>
          </p:nvPr>
        </p:nvSpPr>
        <p:spPr/>
        <p:txBody>
          <a:bodyPr/>
          <a:lstStyle>
            <a:lvl1pPr>
              <a:defRPr>
                <a:solidFill>
                  <a:schemeClr val="bg1"/>
                </a:solidFill>
              </a:defRPr>
            </a:lvl1pPr>
          </a:lstStyle>
          <a:p>
            <a:r>
              <a:rPr lang="fr-FR" dirty="0"/>
              <a:t>Niveau de confidentialité  |  JJ/MM/AAAA  |  Présentateur</a:t>
            </a:r>
          </a:p>
        </p:txBody>
      </p:sp>
      <p:sp>
        <p:nvSpPr>
          <p:cNvPr id="4" name="Espace réservé du numéro de diapositive 3">
            <a:extLst>
              <a:ext uri="{FF2B5EF4-FFF2-40B4-BE49-F238E27FC236}">
                <a16:creationId xmlns:a16="http://schemas.microsoft.com/office/drawing/2014/main" id="{765BBF22-7A15-C9EF-CC59-28900772FC1B}"/>
              </a:ext>
            </a:extLst>
          </p:cNvPr>
          <p:cNvSpPr>
            <a:spLocks noGrp="1"/>
          </p:cNvSpPr>
          <p:nvPr>
            <p:ph type="sldNum" sz="quarter" idx="11"/>
          </p:nvPr>
        </p:nvSpPr>
        <p:spPr/>
        <p:txBody>
          <a:bodyPr/>
          <a:lstStyle>
            <a:lvl1pPr>
              <a:defRPr>
                <a:solidFill>
                  <a:schemeClr val="tx1"/>
                </a:solidFill>
              </a:defRPr>
            </a:lvl1pPr>
          </a:lstStyle>
          <a:p>
            <a:fld id="{72F7D735-2684-4015-BC38-8C62B24B466E}" type="slidenum">
              <a:rPr lang="fr-FR" smtClean="0"/>
              <a:pPr/>
              <a:t>‹#›</a:t>
            </a:fld>
            <a:endParaRPr lang="fr-FR" dirty="0"/>
          </a:p>
        </p:txBody>
      </p:sp>
      <p:sp>
        <p:nvSpPr>
          <p:cNvPr id="5" name="Graphique 26">
            <a:extLst>
              <a:ext uri="{FF2B5EF4-FFF2-40B4-BE49-F238E27FC236}">
                <a16:creationId xmlns:a16="http://schemas.microsoft.com/office/drawing/2014/main" id="{90D67BF6-6FC3-CDFB-5B8F-295DA386C00C}"/>
              </a:ext>
            </a:extLst>
          </p:cNvPr>
          <p:cNvSpPr/>
          <p:nvPr userDrawn="1"/>
        </p:nvSpPr>
        <p:spPr>
          <a:xfrm rot="10800000" flipH="1">
            <a:off x="-7713475" y="-303395"/>
            <a:ext cx="23717673" cy="6171377"/>
          </a:xfrm>
          <a:custGeom>
            <a:avLst/>
            <a:gdLst>
              <a:gd name="connsiteX0" fmla="*/ 2216819 w 2215394"/>
              <a:gd name="connsiteY0" fmla="*/ 576493 h 576449"/>
              <a:gd name="connsiteX1" fmla="*/ 2066554 w 2215394"/>
              <a:gd name="connsiteY1" fmla="*/ 475527 h 576449"/>
              <a:gd name="connsiteX2" fmla="*/ 1949151 w 2215394"/>
              <a:gd name="connsiteY2" fmla="*/ 521314 h 576449"/>
              <a:gd name="connsiteX3" fmla="*/ 1656805 w 2215394"/>
              <a:gd name="connsiteY3" fmla="*/ 322903 h 576449"/>
              <a:gd name="connsiteX4" fmla="*/ 1409086 w 2215394"/>
              <a:gd name="connsiteY4" fmla="*/ 440306 h 576449"/>
              <a:gd name="connsiteX5" fmla="*/ 939474 w 2215394"/>
              <a:gd name="connsiteY5" fmla="*/ 44 h 576449"/>
              <a:gd name="connsiteX6" fmla="*/ 481614 w 2215394"/>
              <a:gd name="connsiteY6" fmla="*/ 369864 h 576449"/>
              <a:gd name="connsiteX7" fmla="*/ 310196 w 2215394"/>
              <a:gd name="connsiteY7" fmla="*/ 318207 h 576449"/>
              <a:gd name="connsiteX8" fmla="*/ 1425 w 2215394"/>
              <a:gd name="connsiteY8" fmla="*/ 571797 h 576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15394" h="576449">
                <a:moveTo>
                  <a:pt x="2216819" y="576493"/>
                </a:moveTo>
                <a:cubicBezTo>
                  <a:pt x="2192169" y="515162"/>
                  <a:pt x="2132293" y="475116"/>
                  <a:pt x="2066554" y="475527"/>
                </a:cubicBezTo>
                <a:cubicBezTo>
                  <a:pt x="2023102" y="474458"/>
                  <a:pt x="1980838" y="490942"/>
                  <a:pt x="1949151" y="521314"/>
                </a:cubicBezTo>
                <a:cubicBezTo>
                  <a:pt x="1901012" y="401551"/>
                  <a:pt x="1785959" y="322926"/>
                  <a:pt x="1656805" y="322903"/>
                </a:cubicBezTo>
                <a:cubicBezTo>
                  <a:pt x="1560541" y="321940"/>
                  <a:pt x="1468963" y="365226"/>
                  <a:pt x="1409086" y="440306"/>
                </a:cubicBezTo>
                <a:cubicBezTo>
                  <a:pt x="1393823" y="192468"/>
                  <a:pt x="1188368" y="-437"/>
                  <a:pt x="939474" y="44"/>
                </a:cubicBezTo>
                <a:cubicBezTo>
                  <a:pt x="718756" y="526"/>
                  <a:pt x="528564" y="154371"/>
                  <a:pt x="481614" y="369864"/>
                </a:cubicBezTo>
                <a:cubicBezTo>
                  <a:pt x="431124" y="336533"/>
                  <a:pt x="371248" y="318594"/>
                  <a:pt x="310196" y="318207"/>
                </a:cubicBezTo>
                <a:cubicBezTo>
                  <a:pt x="159916" y="318160"/>
                  <a:pt x="30776" y="424374"/>
                  <a:pt x="1425" y="571797"/>
                </a:cubicBezTo>
                <a:close/>
              </a:path>
            </a:pathLst>
          </a:custGeom>
          <a:solidFill>
            <a:schemeClr val="tx1"/>
          </a:solidFill>
          <a:ln w="117308" cap="flat">
            <a:noFill/>
            <a:prstDash val="solid"/>
            <a:miter/>
          </a:ln>
          <a:effectLst/>
        </p:spPr>
        <p:txBody>
          <a:bodyPr rtlCol="0" anchor="ctr"/>
          <a:lstStyle/>
          <a:p>
            <a:endParaRPr lang="en-US" dirty="0"/>
          </a:p>
        </p:txBody>
      </p:sp>
      <p:sp>
        <p:nvSpPr>
          <p:cNvPr id="12" name="Graphique 26">
            <a:extLst>
              <a:ext uri="{FF2B5EF4-FFF2-40B4-BE49-F238E27FC236}">
                <a16:creationId xmlns:a16="http://schemas.microsoft.com/office/drawing/2014/main" id="{ED6C1946-38E8-EAA4-528D-C6AF4BCB31C8}"/>
              </a:ext>
            </a:extLst>
          </p:cNvPr>
          <p:cNvSpPr/>
          <p:nvPr userDrawn="1"/>
        </p:nvSpPr>
        <p:spPr>
          <a:xfrm flipH="1">
            <a:off x="11037695" y="3749652"/>
            <a:ext cx="1349857" cy="351235"/>
          </a:xfrm>
          <a:custGeom>
            <a:avLst/>
            <a:gdLst>
              <a:gd name="connsiteX0" fmla="*/ 2216819 w 2215394"/>
              <a:gd name="connsiteY0" fmla="*/ 576493 h 576449"/>
              <a:gd name="connsiteX1" fmla="*/ 2066554 w 2215394"/>
              <a:gd name="connsiteY1" fmla="*/ 475527 h 576449"/>
              <a:gd name="connsiteX2" fmla="*/ 1949151 w 2215394"/>
              <a:gd name="connsiteY2" fmla="*/ 521314 h 576449"/>
              <a:gd name="connsiteX3" fmla="*/ 1656805 w 2215394"/>
              <a:gd name="connsiteY3" fmla="*/ 322903 h 576449"/>
              <a:gd name="connsiteX4" fmla="*/ 1409086 w 2215394"/>
              <a:gd name="connsiteY4" fmla="*/ 440306 h 576449"/>
              <a:gd name="connsiteX5" fmla="*/ 939474 w 2215394"/>
              <a:gd name="connsiteY5" fmla="*/ 44 h 576449"/>
              <a:gd name="connsiteX6" fmla="*/ 481614 w 2215394"/>
              <a:gd name="connsiteY6" fmla="*/ 369864 h 576449"/>
              <a:gd name="connsiteX7" fmla="*/ 310196 w 2215394"/>
              <a:gd name="connsiteY7" fmla="*/ 318207 h 576449"/>
              <a:gd name="connsiteX8" fmla="*/ 1425 w 2215394"/>
              <a:gd name="connsiteY8" fmla="*/ 571797 h 576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15394" h="576449">
                <a:moveTo>
                  <a:pt x="2216819" y="576493"/>
                </a:moveTo>
                <a:cubicBezTo>
                  <a:pt x="2192169" y="515162"/>
                  <a:pt x="2132293" y="475116"/>
                  <a:pt x="2066554" y="475527"/>
                </a:cubicBezTo>
                <a:cubicBezTo>
                  <a:pt x="2023102" y="474458"/>
                  <a:pt x="1980838" y="490942"/>
                  <a:pt x="1949151" y="521314"/>
                </a:cubicBezTo>
                <a:cubicBezTo>
                  <a:pt x="1901012" y="401551"/>
                  <a:pt x="1785959" y="322926"/>
                  <a:pt x="1656805" y="322903"/>
                </a:cubicBezTo>
                <a:cubicBezTo>
                  <a:pt x="1560541" y="321940"/>
                  <a:pt x="1468963" y="365226"/>
                  <a:pt x="1409086" y="440306"/>
                </a:cubicBezTo>
                <a:cubicBezTo>
                  <a:pt x="1393823" y="192468"/>
                  <a:pt x="1188368" y="-437"/>
                  <a:pt x="939474" y="44"/>
                </a:cubicBezTo>
                <a:cubicBezTo>
                  <a:pt x="718756" y="526"/>
                  <a:pt x="528564" y="154371"/>
                  <a:pt x="481614" y="369864"/>
                </a:cubicBezTo>
                <a:cubicBezTo>
                  <a:pt x="431124" y="336533"/>
                  <a:pt x="371248" y="318594"/>
                  <a:pt x="310196" y="318207"/>
                </a:cubicBezTo>
                <a:cubicBezTo>
                  <a:pt x="159916" y="318160"/>
                  <a:pt x="30776" y="424374"/>
                  <a:pt x="1425" y="571797"/>
                </a:cubicBezTo>
                <a:close/>
              </a:path>
            </a:pathLst>
          </a:custGeom>
          <a:solidFill>
            <a:schemeClr val="bg1"/>
          </a:solidFill>
          <a:ln w="117308" cap="flat">
            <a:noFill/>
            <a:prstDash val="solid"/>
            <a:miter/>
          </a:ln>
          <a:effectLst>
            <a:outerShdw blurRad="381000" dist="203200" dir="2700000" algn="tl" rotWithShape="0">
              <a:prstClr val="black">
                <a:alpha val="40000"/>
              </a:prstClr>
            </a:outerShdw>
          </a:effectLst>
        </p:spPr>
        <p:txBody>
          <a:bodyPr rtlCol="0" anchor="ctr"/>
          <a:lstStyle/>
          <a:p>
            <a:endParaRPr lang="en-US" dirty="0"/>
          </a:p>
        </p:txBody>
      </p:sp>
      <p:sp>
        <p:nvSpPr>
          <p:cNvPr id="13" name="Graphique 26">
            <a:extLst>
              <a:ext uri="{FF2B5EF4-FFF2-40B4-BE49-F238E27FC236}">
                <a16:creationId xmlns:a16="http://schemas.microsoft.com/office/drawing/2014/main" id="{82723D5E-F76B-BFA1-959B-25907C94ECDC}"/>
              </a:ext>
            </a:extLst>
          </p:cNvPr>
          <p:cNvSpPr/>
          <p:nvPr userDrawn="1"/>
        </p:nvSpPr>
        <p:spPr>
          <a:xfrm flipH="1">
            <a:off x="3470434" y="390746"/>
            <a:ext cx="1349857" cy="351235"/>
          </a:xfrm>
          <a:custGeom>
            <a:avLst/>
            <a:gdLst>
              <a:gd name="connsiteX0" fmla="*/ 2216819 w 2215394"/>
              <a:gd name="connsiteY0" fmla="*/ 576493 h 576449"/>
              <a:gd name="connsiteX1" fmla="*/ 2066554 w 2215394"/>
              <a:gd name="connsiteY1" fmla="*/ 475527 h 576449"/>
              <a:gd name="connsiteX2" fmla="*/ 1949151 w 2215394"/>
              <a:gd name="connsiteY2" fmla="*/ 521314 h 576449"/>
              <a:gd name="connsiteX3" fmla="*/ 1656805 w 2215394"/>
              <a:gd name="connsiteY3" fmla="*/ 322903 h 576449"/>
              <a:gd name="connsiteX4" fmla="*/ 1409086 w 2215394"/>
              <a:gd name="connsiteY4" fmla="*/ 440306 h 576449"/>
              <a:gd name="connsiteX5" fmla="*/ 939474 w 2215394"/>
              <a:gd name="connsiteY5" fmla="*/ 44 h 576449"/>
              <a:gd name="connsiteX6" fmla="*/ 481614 w 2215394"/>
              <a:gd name="connsiteY6" fmla="*/ 369864 h 576449"/>
              <a:gd name="connsiteX7" fmla="*/ 310196 w 2215394"/>
              <a:gd name="connsiteY7" fmla="*/ 318207 h 576449"/>
              <a:gd name="connsiteX8" fmla="*/ 1425 w 2215394"/>
              <a:gd name="connsiteY8" fmla="*/ 571797 h 576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15394" h="576449">
                <a:moveTo>
                  <a:pt x="2216819" y="576493"/>
                </a:moveTo>
                <a:cubicBezTo>
                  <a:pt x="2192169" y="515162"/>
                  <a:pt x="2132293" y="475116"/>
                  <a:pt x="2066554" y="475527"/>
                </a:cubicBezTo>
                <a:cubicBezTo>
                  <a:pt x="2023102" y="474458"/>
                  <a:pt x="1980838" y="490942"/>
                  <a:pt x="1949151" y="521314"/>
                </a:cubicBezTo>
                <a:cubicBezTo>
                  <a:pt x="1901012" y="401551"/>
                  <a:pt x="1785959" y="322926"/>
                  <a:pt x="1656805" y="322903"/>
                </a:cubicBezTo>
                <a:cubicBezTo>
                  <a:pt x="1560541" y="321940"/>
                  <a:pt x="1468963" y="365226"/>
                  <a:pt x="1409086" y="440306"/>
                </a:cubicBezTo>
                <a:cubicBezTo>
                  <a:pt x="1393823" y="192468"/>
                  <a:pt x="1188368" y="-437"/>
                  <a:pt x="939474" y="44"/>
                </a:cubicBezTo>
                <a:cubicBezTo>
                  <a:pt x="718756" y="526"/>
                  <a:pt x="528564" y="154371"/>
                  <a:pt x="481614" y="369864"/>
                </a:cubicBezTo>
                <a:cubicBezTo>
                  <a:pt x="431124" y="336533"/>
                  <a:pt x="371248" y="318594"/>
                  <a:pt x="310196" y="318207"/>
                </a:cubicBezTo>
                <a:cubicBezTo>
                  <a:pt x="159916" y="318160"/>
                  <a:pt x="30776" y="424374"/>
                  <a:pt x="1425" y="571797"/>
                </a:cubicBezTo>
                <a:close/>
              </a:path>
            </a:pathLst>
          </a:custGeom>
          <a:solidFill>
            <a:schemeClr val="bg1"/>
          </a:solidFill>
          <a:ln w="117308" cap="flat">
            <a:noFill/>
            <a:prstDash val="solid"/>
            <a:miter/>
          </a:ln>
          <a:effectLst>
            <a:outerShdw blurRad="381000" dist="203200" dir="2700000" algn="tl" rotWithShape="0">
              <a:prstClr val="black">
                <a:alpha val="40000"/>
              </a:prstClr>
            </a:outerShdw>
          </a:effectLst>
        </p:spPr>
        <p:txBody>
          <a:bodyPr rtlCol="0" anchor="ctr"/>
          <a:lstStyle/>
          <a:p>
            <a:endParaRPr lang="en-US" dirty="0"/>
          </a:p>
        </p:txBody>
      </p:sp>
      <p:sp>
        <p:nvSpPr>
          <p:cNvPr id="15" name="Espace réservé du texte 14">
            <a:extLst>
              <a:ext uri="{FF2B5EF4-FFF2-40B4-BE49-F238E27FC236}">
                <a16:creationId xmlns:a16="http://schemas.microsoft.com/office/drawing/2014/main" id="{AB598AE4-9AB0-E28E-1343-7E8F68B9D864}"/>
              </a:ext>
            </a:extLst>
          </p:cNvPr>
          <p:cNvSpPr>
            <a:spLocks noGrp="1"/>
          </p:cNvSpPr>
          <p:nvPr>
            <p:ph type="body" sz="quarter" idx="12" hasCustomPrompt="1"/>
          </p:nvPr>
        </p:nvSpPr>
        <p:spPr>
          <a:xfrm>
            <a:off x="414607" y="981435"/>
            <a:ext cx="3665170" cy="1556431"/>
          </a:xfrm>
          <a:prstGeom prst="rect">
            <a:avLst/>
          </a:prstGeom>
        </p:spPr>
        <p:txBody>
          <a:bodyPr/>
          <a:lstStyle>
            <a:lvl1pPr>
              <a:defRPr sz="3200" b="1">
                <a:solidFill>
                  <a:schemeClr val="accent1"/>
                </a:solidFill>
              </a:defRPr>
            </a:lvl1pPr>
            <a:lvl2pPr>
              <a:defRPr sz="3200" b="1">
                <a:solidFill>
                  <a:schemeClr val="accent1"/>
                </a:solidFill>
              </a:defRPr>
            </a:lvl2pPr>
            <a:lvl3pPr>
              <a:defRPr sz="3200" b="1">
                <a:solidFill>
                  <a:schemeClr val="accent1"/>
                </a:solidFill>
              </a:defRPr>
            </a:lvl3pPr>
            <a:lvl4pPr>
              <a:defRPr sz="3200" b="1">
                <a:solidFill>
                  <a:schemeClr val="accent1"/>
                </a:solidFill>
              </a:defRPr>
            </a:lvl4pPr>
            <a:lvl5pPr>
              <a:defRPr sz="3200" b="1">
                <a:solidFill>
                  <a:schemeClr val="accent1"/>
                </a:solidFill>
              </a:defRPr>
            </a:lvl5pPr>
          </a:lstStyle>
          <a:p>
            <a:pPr lvl="0"/>
            <a:r>
              <a:rPr lang="fr-FR" dirty="0"/>
              <a:t>Titre slide (capture écran)</a:t>
            </a:r>
          </a:p>
        </p:txBody>
      </p:sp>
      <p:sp>
        <p:nvSpPr>
          <p:cNvPr id="17" name="Espace réservé du texte 16">
            <a:extLst>
              <a:ext uri="{FF2B5EF4-FFF2-40B4-BE49-F238E27FC236}">
                <a16:creationId xmlns:a16="http://schemas.microsoft.com/office/drawing/2014/main" id="{289073CD-85D4-1CAC-B602-B30E52DEFA83}"/>
              </a:ext>
            </a:extLst>
          </p:cNvPr>
          <p:cNvSpPr>
            <a:spLocks noGrp="1"/>
          </p:cNvSpPr>
          <p:nvPr>
            <p:ph type="body" sz="quarter" idx="13" hasCustomPrompt="1"/>
          </p:nvPr>
        </p:nvSpPr>
        <p:spPr>
          <a:xfrm>
            <a:off x="622147" y="2785258"/>
            <a:ext cx="2932218" cy="2299925"/>
          </a:xfrm>
          <a:prstGeom prst="rect">
            <a:avLst/>
          </a:prstGeom>
        </p:spPr>
        <p:txBody>
          <a:bodyPr/>
          <a:lstStyle>
            <a:lvl1pPr>
              <a:defRPr sz="1400" b="0">
                <a:solidFill>
                  <a:schemeClr val="bg1"/>
                </a:solidFill>
              </a:defRPr>
            </a:lvl1pPr>
            <a:lvl2pPr>
              <a:defRPr sz="1400" b="0">
                <a:solidFill>
                  <a:schemeClr val="bg1"/>
                </a:solidFill>
              </a:defRPr>
            </a:lvl2pPr>
            <a:lvl3pPr>
              <a:defRPr sz="1400" b="0">
                <a:solidFill>
                  <a:schemeClr val="bg1"/>
                </a:solidFill>
              </a:defRPr>
            </a:lvl3pPr>
            <a:lvl4pPr>
              <a:defRPr sz="1400" b="0">
                <a:solidFill>
                  <a:schemeClr val="bg1"/>
                </a:solidFill>
              </a:defRPr>
            </a:lvl4pPr>
            <a:lvl5pPr>
              <a:defRPr sz="1400" b="0">
                <a:solidFill>
                  <a:schemeClr val="bg1"/>
                </a:solidFill>
              </a:defRPr>
            </a:lvl5pPr>
          </a:lstStyle>
          <a:p>
            <a:pPr lvl="0"/>
            <a:r>
              <a:rPr lang="fr-FR" dirty="0"/>
              <a:t>Texte</a:t>
            </a:r>
          </a:p>
        </p:txBody>
      </p:sp>
      <p:pic>
        <p:nvPicPr>
          <p:cNvPr id="18" name="Image 17" descr="Une image contenant dessin&#10;&#10;Description générée automatiquement">
            <a:extLst>
              <a:ext uri="{FF2B5EF4-FFF2-40B4-BE49-F238E27FC236}">
                <a16:creationId xmlns:a16="http://schemas.microsoft.com/office/drawing/2014/main" id="{9E58BFE9-28DC-B4E7-3582-4FF543A7F41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923765" y="6172803"/>
            <a:ext cx="1230021" cy="792088"/>
          </a:xfrm>
          <a:prstGeom prst="rect">
            <a:avLst/>
          </a:prstGeom>
        </p:spPr>
      </p:pic>
      <p:sp>
        <p:nvSpPr>
          <p:cNvPr id="19" name="Rectangle : coins arrondis 18">
            <a:extLst>
              <a:ext uri="{FF2B5EF4-FFF2-40B4-BE49-F238E27FC236}">
                <a16:creationId xmlns:a16="http://schemas.microsoft.com/office/drawing/2014/main" id="{76CF7D74-F1DB-5B13-FF49-E4FDF330B1E9}"/>
              </a:ext>
            </a:extLst>
          </p:cNvPr>
          <p:cNvSpPr/>
          <p:nvPr userDrawn="1"/>
        </p:nvSpPr>
        <p:spPr>
          <a:xfrm>
            <a:off x="4511824" y="1063669"/>
            <a:ext cx="5919144" cy="4204245"/>
          </a:xfrm>
          <a:prstGeom prst="roundRect">
            <a:avLst>
              <a:gd name="adj" fmla="val 2458"/>
            </a:avLst>
          </a:prstGeom>
          <a:solidFill>
            <a:schemeClr val="bg1"/>
          </a:solidFill>
          <a:ln>
            <a:solidFill>
              <a:schemeClr val="bg1"/>
            </a:solidFill>
          </a:ln>
          <a:effectLst>
            <a:outerShdw blurRad="215900" dist="38100" dir="2700000" sx="102000" sy="102000" algn="tl" rotWithShape="0">
              <a:prstClr val="black">
                <a:alpha val="59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dirty="0"/>
          </a:p>
        </p:txBody>
      </p:sp>
      <p:sp>
        <p:nvSpPr>
          <p:cNvPr id="21" name="Rectangle : avec coins arrondis en haut 20">
            <a:extLst>
              <a:ext uri="{FF2B5EF4-FFF2-40B4-BE49-F238E27FC236}">
                <a16:creationId xmlns:a16="http://schemas.microsoft.com/office/drawing/2014/main" id="{377232F0-620F-1EA9-9DDD-A9129D449C4E}"/>
              </a:ext>
            </a:extLst>
          </p:cNvPr>
          <p:cNvSpPr/>
          <p:nvPr userDrawn="1"/>
        </p:nvSpPr>
        <p:spPr>
          <a:xfrm>
            <a:off x="4511824" y="1063669"/>
            <a:ext cx="5919144" cy="205091"/>
          </a:xfrm>
          <a:prstGeom prst="round2SameRect">
            <a:avLst>
              <a:gd name="adj1" fmla="val 50000"/>
              <a:gd name="adj2" fmla="val 0"/>
            </a:avLst>
          </a:prstGeom>
          <a:solidFill>
            <a:schemeClr val="tx2"/>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dirty="0"/>
          </a:p>
        </p:txBody>
      </p:sp>
      <p:sp>
        <p:nvSpPr>
          <p:cNvPr id="23" name="Espace réservé pour une image  22">
            <a:extLst>
              <a:ext uri="{FF2B5EF4-FFF2-40B4-BE49-F238E27FC236}">
                <a16:creationId xmlns:a16="http://schemas.microsoft.com/office/drawing/2014/main" id="{1F67D29D-3EC5-B268-0701-3EB2ED46B204}"/>
              </a:ext>
            </a:extLst>
          </p:cNvPr>
          <p:cNvSpPr>
            <a:spLocks noGrp="1"/>
          </p:cNvSpPr>
          <p:nvPr>
            <p:ph type="pic" sz="quarter" idx="14"/>
          </p:nvPr>
        </p:nvSpPr>
        <p:spPr>
          <a:xfrm>
            <a:off x="4511675" y="1268413"/>
            <a:ext cx="5919788" cy="3998912"/>
          </a:xfrm>
          <a:prstGeom prst="round2SameRect">
            <a:avLst>
              <a:gd name="adj1" fmla="val 0"/>
              <a:gd name="adj2" fmla="val 2144"/>
            </a:avLst>
          </a:prstGeom>
          <a:solidFill>
            <a:schemeClr val="bg1"/>
          </a:solidFill>
        </p:spPr>
        <p:txBody>
          <a:bodyPr anchor="ctr" anchorCtr="0"/>
          <a:lstStyle>
            <a:lvl1pPr algn="ctr">
              <a:defRPr sz="1400" b="0">
                <a:solidFill>
                  <a:schemeClr val="tx1"/>
                </a:solidFill>
              </a:defRPr>
            </a:lvl1pPr>
          </a:lstStyle>
          <a:p>
            <a:endParaRPr lang="fr-FR" dirty="0"/>
          </a:p>
        </p:txBody>
      </p:sp>
    </p:spTree>
    <p:extLst>
      <p:ext uri="{BB962C8B-B14F-4D97-AF65-F5344CB8AC3E}">
        <p14:creationId xmlns:p14="http://schemas.microsoft.com/office/powerpoint/2010/main" val="220680655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apture écran double">
    <p:bg>
      <p:bgPr>
        <a:solidFill>
          <a:schemeClr val="accent3"/>
        </a:solidFill>
        <a:effectLst/>
      </p:bgPr>
    </p:bg>
    <p:spTree>
      <p:nvGrpSpPr>
        <p:cNvPr id="1" name=""/>
        <p:cNvGrpSpPr/>
        <p:nvPr/>
      </p:nvGrpSpPr>
      <p:grpSpPr>
        <a:xfrm>
          <a:off x="0" y="0"/>
          <a:ext cx="0" cy="0"/>
          <a:chOff x="0" y="0"/>
          <a:chExt cx="0" cy="0"/>
        </a:xfrm>
      </p:grpSpPr>
      <p:sp>
        <p:nvSpPr>
          <p:cNvPr id="3" name="Espace réservé du pied de page 2">
            <a:extLst>
              <a:ext uri="{FF2B5EF4-FFF2-40B4-BE49-F238E27FC236}">
                <a16:creationId xmlns:a16="http://schemas.microsoft.com/office/drawing/2014/main" id="{043F633B-6D73-1836-C546-E16BC5229483}"/>
              </a:ext>
            </a:extLst>
          </p:cNvPr>
          <p:cNvSpPr>
            <a:spLocks noGrp="1"/>
          </p:cNvSpPr>
          <p:nvPr>
            <p:ph type="ftr" sz="quarter" idx="10"/>
          </p:nvPr>
        </p:nvSpPr>
        <p:spPr/>
        <p:txBody>
          <a:bodyPr/>
          <a:lstStyle>
            <a:lvl1pPr>
              <a:defRPr>
                <a:solidFill>
                  <a:schemeClr val="bg1"/>
                </a:solidFill>
              </a:defRPr>
            </a:lvl1pPr>
          </a:lstStyle>
          <a:p>
            <a:r>
              <a:rPr lang="fr-FR" dirty="0"/>
              <a:t>Niveau de confidentialité  |  JJ/MM/AAAA  |  Présentateur</a:t>
            </a:r>
          </a:p>
        </p:txBody>
      </p:sp>
      <p:sp>
        <p:nvSpPr>
          <p:cNvPr id="4" name="Espace réservé du numéro de diapositive 3">
            <a:extLst>
              <a:ext uri="{FF2B5EF4-FFF2-40B4-BE49-F238E27FC236}">
                <a16:creationId xmlns:a16="http://schemas.microsoft.com/office/drawing/2014/main" id="{9703BF18-0540-F15B-26DA-19515335C925}"/>
              </a:ext>
            </a:extLst>
          </p:cNvPr>
          <p:cNvSpPr>
            <a:spLocks noGrp="1"/>
          </p:cNvSpPr>
          <p:nvPr>
            <p:ph type="sldNum" sz="quarter" idx="11"/>
          </p:nvPr>
        </p:nvSpPr>
        <p:spPr/>
        <p:txBody>
          <a:bodyPr/>
          <a:lstStyle>
            <a:lvl1pPr>
              <a:defRPr>
                <a:solidFill>
                  <a:schemeClr val="bg1"/>
                </a:solidFill>
              </a:defRPr>
            </a:lvl1pPr>
          </a:lstStyle>
          <a:p>
            <a:fld id="{72F7D735-2684-4015-BC38-8C62B24B466E}" type="slidenum">
              <a:rPr lang="fr-FR" smtClean="0"/>
              <a:pPr/>
              <a:t>‹#›</a:t>
            </a:fld>
            <a:endParaRPr lang="fr-FR" dirty="0"/>
          </a:p>
        </p:txBody>
      </p:sp>
      <p:sp>
        <p:nvSpPr>
          <p:cNvPr id="16" name="Espace réservé du texte 15">
            <a:extLst>
              <a:ext uri="{FF2B5EF4-FFF2-40B4-BE49-F238E27FC236}">
                <a16:creationId xmlns:a16="http://schemas.microsoft.com/office/drawing/2014/main" id="{EDDEA2EC-900C-849D-7D16-1DF122DEC0CD}"/>
              </a:ext>
            </a:extLst>
          </p:cNvPr>
          <p:cNvSpPr>
            <a:spLocks noGrp="1"/>
          </p:cNvSpPr>
          <p:nvPr>
            <p:ph type="body" sz="quarter" idx="12" hasCustomPrompt="1"/>
          </p:nvPr>
        </p:nvSpPr>
        <p:spPr>
          <a:xfrm>
            <a:off x="420861" y="577513"/>
            <a:ext cx="4234980" cy="1699360"/>
          </a:xfrm>
          <a:prstGeom prst="rect">
            <a:avLst/>
          </a:prstGeom>
        </p:spPr>
        <p:txBody>
          <a:bodyPr/>
          <a:lstStyle>
            <a:lvl1pPr algn="l">
              <a:defRPr sz="3200" b="1">
                <a:solidFill>
                  <a:schemeClr val="tx1"/>
                </a:solidFill>
              </a:defRPr>
            </a:lvl1pPr>
            <a:lvl2pPr algn="l">
              <a:defRPr sz="3200" b="1">
                <a:solidFill>
                  <a:schemeClr val="tx1"/>
                </a:solidFill>
              </a:defRPr>
            </a:lvl2pPr>
            <a:lvl3pPr algn="l">
              <a:defRPr sz="3200" b="1">
                <a:solidFill>
                  <a:schemeClr val="tx1"/>
                </a:solidFill>
              </a:defRPr>
            </a:lvl3pPr>
            <a:lvl4pPr algn="l">
              <a:defRPr sz="3200" b="1">
                <a:solidFill>
                  <a:schemeClr val="tx1"/>
                </a:solidFill>
              </a:defRPr>
            </a:lvl4pPr>
            <a:lvl5pPr algn="l">
              <a:defRPr sz="3200" b="1">
                <a:solidFill>
                  <a:schemeClr val="tx1"/>
                </a:solidFill>
              </a:defRPr>
            </a:lvl5pPr>
          </a:lstStyle>
          <a:p>
            <a:pPr lvl="0"/>
            <a:r>
              <a:rPr lang="fr-FR" dirty="0"/>
              <a:t>Titre slide (capture écran)</a:t>
            </a:r>
          </a:p>
        </p:txBody>
      </p:sp>
      <p:sp>
        <p:nvSpPr>
          <p:cNvPr id="17" name="Espace réservé du texte 16">
            <a:extLst>
              <a:ext uri="{FF2B5EF4-FFF2-40B4-BE49-F238E27FC236}">
                <a16:creationId xmlns:a16="http://schemas.microsoft.com/office/drawing/2014/main" id="{6C1C1129-8B51-0D93-192F-F9C4062BEFCC}"/>
              </a:ext>
            </a:extLst>
          </p:cNvPr>
          <p:cNvSpPr>
            <a:spLocks noGrp="1"/>
          </p:cNvSpPr>
          <p:nvPr>
            <p:ph type="body" sz="quarter" idx="13" hasCustomPrompt="1"/>
          </p:nvPr>
        </p:nvSpPr>
        <p:spPr>
          <a:xfrm>
            <a:off x="420861" y="2785258"/>
            <a:ext cx="2146747" cy="3315131"/>
          </a:xfrm>
          <a:prstGeom prst="rect">
            <a:avLst/>
          </a:prstGeom>
        </p:spPr>
        <p:txBody>
          <a:bodyPr/>
          <a:lstStyle>
            <a:lvl1pPr>
              <a:defRPr sz="1400" b="0">
                <a:solidFill>
                  <a:schemeClr val="bg1"/>
                </a:solidFill>
              </a:defRPr>
            </a:lvl1pPr>
            <a:lvl2pPr>
              <a:defRPr sz="1400" b="0">
                <a:solidFill>
                  <a:schemeClr val="bg1"/>
                </a:solidFill>
              </a:defRPr>
            </a:lvl2pPr>
            <a:lvl3pPr>
              <a:defRPr sz="1400" b="0">
                <a:solidFill>
                  <a:schemeClr val="bg1"/>
                </a:solidFill>
              </a:defRPr>
            </a:lvl3pPr>
            <a:lvl4pPr>
              <a:defRPr sz="1400" b="0">
                <a:solidFill>
                  <a:schemeClr val="bg1"/>
                </a:solidFill>
              </a:defRPr>
            </a:lvl4pPr>
            <a:lvl5pPr>
              <a:defRPr sz="1400" b="0">
                <a:solidFill>
                  <a:schemeClr val="bg1"/>
                </a:solidFill>
              </a:defRPr>
            </a:lvl5pPr>
          </a:lstStyle>
          <a:p>
            <a:pPr lvl="0"/>
            <a:r>
              <a:rPr lang="fr-FR" dirty="0"/>
              <a:t>Texte</a:t>
            </a:r>
          </a:p>
        </p:txBody>
      </p:sp>
      <p:pic>
        <p:nvPicPr>
          <p:cNvPr id="18" name="Image 17" descr="Une image contenant dessin&#10;&#10;Description générée automatiquement">
            <a:extLst>
              <a:ext uri="{FF2B5EF4-FFF2-40B4-BE49-F238E27FC236}">
                <a16:creationId xmlns:a16="http://schemas.microsoft.com/office/drawing/2014/main" id="{D0469A03-1D87-FF81-F68B-2E14C569DB1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923765" y="6172803"/>
            <a:ext cx="1230021" cy="792088"/>
          </a:xfrm>
          <a:prstGeom prst="rect">
            <a:avLst/>
          </a:prstGeom>
        </p:spPr>
      </p:pic>
      <p:sp>
        <p:nvSpPr>
          <p:cNvPr id="19" name="Rectangle : coins arrondis 18">
            <a:extLst>
              <a:ext uri="{FF2B5EF4-FFF2-40B4-BE49-F238E27FC236}">
                <a16:creationId xmlns:a16="http://schemas.microsoft.com/office/drawing/2014/main" id="{ED5DEEE5-FFC9-BB0F-00FB-EB7D44C66C41}"/>
              </a:ext>
            </a:extLst>
          </p:cNvPr>
          <p:cNvSpPr/>
          <p:nvPr userDrawn="1"/>
        </p:nvSpPr>
        <p:spPr>
          <a:xfrm>
            <a:off x="2927433" y="2690475"/>
            <a:ext cx="4713783" cy="3348102"/>
          </a:xfrm>
          <a:prstGeom prst="roundRect">
            <a:avLst>
              <a:gd name="adj" fmla="val 2458"/>
            </a:avLst>
          </a:prstGeom>
          <a:solidFill>
            <a:schemeClr val="bg1"/>
          </a:solidFill>
          <a:ln>
            <a:solidFill>
              <a:schemeClr val="bg1"/>
            </a:solidFill>
          </a:ln>
          <a:effectLst>
            <a:outerShdw blurRad="215900" dist="38100" dir="2700000" sx="102000" sy="102000" algn="tl" rotWithShape="0">
              <a:prstClr val="black">
                <a:alpha val="59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dirty="0"/>
          </a:p>
        </p:txBody>
      </p:sp>
      <p:sp>
        <p:nvSpPr>
          <p:cNvPr id="20" name="Rectangle : avec coins arrondis en haut 19">
            <a:extLst>
              <a:ext uri="{FF2B5EF4-FFF2-40B4-BE49-F238E27FC236}">
                <a16:creationId xmlns:a16="http://schemas.microsoft.com/office/drawing/2014/main" id="{D4E60A0A-8618-F7B8-FBE7-F83C7D309295}"/>
              </a:ext>
            </a:extLst>
          </p:cNvPr>
          <p:cNvSpPr/>
          <p:nvPr userDrawn="1"/>
        </p:nvSpPr>
        <p:spPr>
          <a:xfrm>
            <a:off x="2927433" y="2690474"/>
            <a:ext cx="4713791" cy="163327"/>
          </a:xfrm>
          <a:prstGeom prst="round2SameRect">
            <a:avLst>
              <a:gd name="adj1" fmla="val 50000"/>
              <a:gd name="adj2" fmla="val 0"/>
            </a:avLst>
          </a:prstGeom>
          <a:solidFill>
            <a:schemeClr val="tx2"/>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dirty="0"/>
          </a:p>
        </p:txBody>
      </p:sp>
      <p:sp>
        <p:nvSpPr>
          <p:cNvPr id="21" name="Espace réservé pour une image  22">
            <a:extLst>
              <a:ext uri="{FF2B5EF4-FFF2-40B4-BE49-F238E27FC236}">
                <a16:creationId xmlns:a16="http://schemas.microsoft.com/office/drawing/2014/main" id="{137F9943-6F2C-EAF6-AEF6-AEB087F1574F}"/>
              </a:ext>
            </a:extLst>
          </p:cNvPr>
          <p:cNvSpPr>
            <a:spLocks noGrp="1"/>
          </p:cNvSpPr>
          <p:nvPr>
            <p:ph type="pic" sz="quarter" idx="14"/>
          </p:nvPr>
        </p:nvSpPr>
        <p:spPr>
          <a:xfrm>
            <a:off x="2927284" y="2895218"/>
            <a:ext cx="4714296" cy="3184583"/>
          </a:xfrm>
          <a:prstGeom prst="round2SameRect">
            <a:avLst>
              <a:gd name="adj1" fmla="val 0"/>
              <a:gd name="adj2" fmla="val 2144"/>
            </a:avLst>
          </a:prstGeom>
          <a:solidFill>
            <a:schemeClr val="bg1"/>
          </a:solidFill>
        </p:spPr>
        <p:txBody>
          <a:bodyPr anchor="ctr" anchorCtr="0"/>
          <a:lstStyle>
            <a:lvl1pPr algn="ctr">
              <a:defRPr sz="1400" b="0">
                <a:solidFill>
                  <a:schemeClr val="tx1"/>
                </a:solidFill>
              </a:defRPr>
            </a:lvl1pPr>
          </a:lstStyle>
          <a:p>
            <a:endParaRPr lang="fr-FR" dirty="0"/>
          </a:p>
        </p:txBody>
      </p:sp>
      <p:sp>
        <p:nvSpPr>
          <p:cNvPr id="22" name="Rectangle : coins arrondis 21">
            <a:extLst>
              <a:ext uri="{FF2B5EF4-FFF2-40B4-BE49-F238E27FC236}">
                <a16:creationId xmlns:a16="http://schemas.microsoft.com/office/drawing/2014/main" id="{F5558BA1-FFD7-050F-E3BE-F447B977E159}"/>
              </a:ext>
            </a:extLst>
          </p:cNvPr>
          <p:cNvSpPr/>
          <p:nvPr userDrawn="1"/>
        </p:nvSpPr>
        <p:spPr>
          <a:xfrm>
            <a:off x="5952134" y="823133"/>
            <a:ext cx="5623496" cy="3994252"/>
          </a:xfrm>
          <a:prstGeom prst="roundRect">
            <a:avLst>
              <a:gd name="adj" fmla="val 2458"/>
            </a:avLst>
          </a:prstGeom>
          <a:solidFill>
            <a:schemeClr val="bg1"/>
          </a:solidFill>
          <a:ln>
            <a:solidFill>
              <a:schemeClr val="bg1"/>
            </a:solidFill>
          </a:ln>
          <a:effectLst>
            <a:outerShdw blurRad="215900" dist="38100" dir="2700000" sx="102000" sy="102000" algn="tl" rotWithShape="0">
              <a:prstClr val="black">
                <a:alpha val="59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dirty="0"/>
          </a:p>
        </p:txBody>
      </p:sp>
      <p:sp>
        <p:nvSpPr>
          <p:cNvPr id="23" name="Rectangle : avec coins arrondis en haut 22">
            <a:extLst>
              <a:ext uri="{FF2B5EF4-FFF2-40B4-BE49-F238E27FC236}">
                <a16:creationId xmlns:a16="http://schemas.microsoft.com/office/drawing/2014/main" id="{7532F7A1-81A0-E799-EE9F-CE8A87371959}"/>
              </a:ext>
            </a:extLst>
          </p:cNvPr>
          <p:cNvSpPr/>
          <p:nvPr userDrawn="1"/>
        </p:nvSpPr>
        <p:spPr>
          <a:xfrm>
            <a:off x="5952134" y="823132"/>
            <a:ext cx="5623492" cy="194847"/>
          </a:xfrm>
          <a:prstGeom prst="round2SameRect">
            <a:avLst>
              <a:gd name="adj1" fmla="val 50000"/>
              <a:gd name="adj2" fmla="val 0"/>
            </a:avLst>
          </a:prstGeom>
          <a:solidFill>
            <a:schemeClr val="tx2"/>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dirty="0"/>
          </a:p>
        </p:txBody>
      </p:sp>
      <p:sp>
        <p:nvSpPr>
          <p:cNvPr id="24" name="Espace réservé pour une image  22">
            <a:extLst>
              <a:ext uri="{FF2B5EF4-FFF2-40B4-BE49-F238E27FC236}">
                <a16:creationId xmlns:a16="http://schemas.microsoft.com/office/drawing/2014/main" id="{1082DCEE-13E6-B8D2-B21F-B239A9D923F0}"/>
              </a:ext>
            </a:extLst>
          </p:cNvPr>
          <p:cNvSpPr>
            <a:spLocks noGrp="1"/>
          </p:cNvSpPr>
          <p:nvPr>
            <p:ph type="pic" sz="quarter" idx="15"/>
          </p:nvPr>
        </p:nvSpPr>
        <p:spPr>
          <a:xfrm>
            <a:off x="5951984" y="1027877"/>
            <a:ext cx="5624108" cy="3799176"/>
          </a:xfrm>
          <a:prstGeom prst="round2SameRect">
            <a:avLst>
              <a:gd name="adj1" fmla="val 0"/>
              <a:gd name="adj2" fmla="val 2144"/>
            </a:avLst>
          </a:prstGeom>
          <a:solidFill>
            <a:schemeClr val="bg1"/>
          </a:solidFill>
        </p:spPr>
        <p:txBody>
          <a:bodyPr anchor="ctr" anchorCtr="0"/>
          <a:lstStyle>
            <a:lvl1pPr algn="ctr">
              <a:defRPr sz="1400" b="0">
                <a:solidFill>
                  <a:schemeClr val="tx1"/>
                </a:solidFill>
              </a:defRPr>
            </a:lvl1pPr>
          </a:lstStyle>
          <a:p>
            <a:endParaRPr lang="fr-FR" dirty="0"/>
          </a:p>
        </p:txBody>
      </p:sp>
    </p:spTree>
    <p:extLst>
      <p:ext uri="{BB962C8B-B14F-4D97-AF65-F5344CB8AC3E}">
        <p14:creationId xmlns:p14="http://schemas.microsoft.com/office/powerpoint/2010/main" val="105268114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apture écran / 1 smartphone">
    <p:bg>
      <p:bgPr>
        <a:solidFill>
          <a:schemeClr val="tx1"/>
        </a:solidFill>
        <a:effectLst/>
      </p:bgPr>
    </p:bg>
    <p:spTree>
      <p:nvGrpSpPr>
        <p:cNvPr id="1" name=""/>
        <p:cNvGrpSpPr/>
        <p:nvPr/>
      </p:nvGrpSpPr>
      <p:grpSpPr>
        <a:xfrm>
          <a:off x="0" y="0"/>
          <a:ext cx="0" cy="0"/>
          <a:chOff x="0" y="0"/>
          <a:chExt cx="0" cy="0"/>
        </a:xfrm>
      </p:grpSpPr>
      <p:sp>
        <p:nvSpPr>
          <p:cNvPr id="3" name="Espace réservé du pied de page 2">
            <a:extLst>
              <a:ext uri="{FF2B5EF4-FFF2-40B4-BE49-F238E27FC236}">
                <a16:creationId xmlns:a16="http://schemas.microsoft.com/office/drawing/2014/main" id="{22F75DFD-E24C-E43B-396E-6844BCD0B390}"/>
              </a:ext>
            </a:extLst>
          </p:cNvPr>
          <p:cNvSpPr>
            <a:spLocks noGrp="1"/>
          </p:cNvSpPr>
          <p:nvPr>
            <p:ph type="ftr" sz="quarter" idx="10"/>
          </p:nvPr>
        </p:nvSpPr>
        <p:spPr/>
        <p:txBody>
          <a:bodyPr/>
          <a:lstStyle>
            <a:lvl1pPr>
              <a:defRPr>
                <a:solidFill>
                  <a:schemeClr val="bg1"/>
                </a:solidFill>
              </a:defRPr>
            </a:lvl1pPr>
          </a:lstStyle>
          <a:p>
            <a:r>
              <a:rPr lang="fr-FR" dirty="0"/>
              <a:t>Niveau de confidentialité  |  JJ/MM/AAAA  |  Présentateur</a:t>
            </a:r>
          </a:p>
        </p:txBody>
      </p:sp>
      <p:sp>
        <p:nvSpPr>
          <p:cNvPr id="4" name="Espace réservé du numéro de diapositive 3">
            <a:extLst>
              <a:ext uri="{FF2B5EF4-FFF2-40B4-BE49-F238E27FC236}">
                <a16:creationId xmlns:a16="http://schemas.microsoft.com/office/drawing/2014/main" id="{F92CD684-5BB3-7664-7084-DD9B573AD72B}"/>
              </a:ext>
            </a:extLst>
          </p:cNvPr>
          <p:cNvSpPr>
            <a:spLocks noGrp="1"/>
          </p:cNvSpPr>
          <p:nvPr>
            <p:ph type="sldNum" sz="quarter" idx="11"/>
          </p:nvPr>
        </p:nvSpPr>
        <p:spPr/>
        <p:txBody>
          <a:bodyPr/>
          <a:lstStyle>
            <a:lvl1pPr>
              <a:defRPr>
                <a:solidFill>
                  <a:schemeClr val="bg1"/>
                </a:solidFill>
              </a:defRPr>
            </a:lvl1pPr>
          </a:lstStyle>
          <a:p>
            <a:fld id="{72F7D735-2684-4015-BC38-8C62B24B466E}" type="slidenum">
              <a:rPr lang="fr-FR" smtClean="0"/>
              <a:pPr/>
              <a:t>‹#›</a:t>
            </a:fld>
            <a:endParaRPr lang="fr-FR" dirty="0"/>
          </a:p>
        </p:txBody>
      </p:sp>
      <p:sp>
        <p:nvSpPr>
          <p:cNvPr id="7" name="Ellipse 6">
            <a:extLst>
              <a:ext uri="{FF2B5EF4-FFF2-40B4-BE49-F238E27FC236}">
                <a16:creationId xmlns:a16="http://schemas.microsoft.com/office/drawing/2014/main" id="{E4CCD3BB-5A4D-8306-D3B5-3517F1AA7097}"/>
              </a:ext>
            </a:extLst>
          </p:cNvPr>
          <p:cNvSpPr/>
          <p:nvPr userDrawn="1"/>
        </p:nvSpPr>
        <p:spPr>
          <a:xfrm>
            <a:off x="6402733" y="1716488"/>
            <a:ext cx="4468138" cy="4468138"/>
          </a:xfrm>
          <a:prstGeom prst="ellipse">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dirty="0"/>
          </a:p>
        </p:txBody>
      </p:sp>
      <p:sp>
        <p:nvSpPr>
          <p:cNvPr id="11" name="Ellipse 10">
            <a:extLst>
              <a:ext uri="{FF2B5EF4-FFF2-40B4-BE49-F238E27FC236}">
                <a16:creationId xmlns:a16="http://schemas.microsoft.com/office/drawing/2014/main" id="{09CD788E-2746-08D7-8742-47B73DED6133}"/>
              </a:ext>
            </a:extLst>
          </p:cNvPr>
          <p:cNvSpPr/>
          <p:nvPr userDrawn="1"/>
        </p:nvSpPr>
        <p:spPr>
          <a:xfrm>
            <a:off x="629525" y="2214598"/>
            <a:ext cx="909217" cy="909217"/>
          </a:xfrm>
          <a:prstGeom prst="ellipse">
            <a:avLst/>
          </a:prstGeom>
          <a:solidFill>
            <a:schemeClr val="accent1"/>
          </a:solidFill>
          <a:ln>
            <a:noFill/>
          </a:ln>
          <a:effectLst>
            <a:outerShdw blurRad="381000" dist="2032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dirty="0"/>
          </a:p>
        </p:txBody>
      </p:sp>
      <p:pic>
        <p:nvPicPr>
          <p:cNvPr id="12" name="Image 11">
            <a:extLst>
              <a:ext uri="{FF2B5EF4-FFF2-40B4-BE49-F238E27FC236}">
                <a16:creationId xmlns:a16="http://schemas.microsoft.com/office/drawing/2014/main" id="{6EFC7B74-34AF-E4B2-696F-D1FB680A81AD}"/>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681528" y="2214598"/>
            <a:ext cx="859702" cy="859702"/>
          </a:xfrm>
          <a:prstGeom prst="rect">
            <a:avLst/>
          </a:prstGeom>
        </p:spPr>
      </p:pic>
      <p:sp>
        <p:nvSpPr>
          <p:cNvPr id="14" name="Ellipse 13">
            <a:extLst>
              <a:ext uri="{FF2B5EF4-FFF2-40B4-BE49-F238E27FC236}">
                <a16:creationId xmlns:a16="http://schemas.microsoft.com/office/drawing/2014/main" id="{46C7D0FF-DCB6-4F3F-C449-CD815F8FEB1A}"/>
              </a:ext>
            </a:extLst>
          </p:cNvPr>
          <p:cNvSpPr/>
          <p:nvPr userDrawn="1"/>
        </p:nvSpPr>
        <p:spPr>
          <a:xfrm>
            <a:off x="648383" y="3444281"/>
            <a:ext cx="909217" cy="909217"/>
          </a:xfrm>
          <a:prstGeom prst="ellipse">
            <a:avLst/>
          </a:prstGeom>
          <a:solidFill>
            <a:schemeClr val="accent1"/>
          </a:solidFill>
          <a:ln>
            <a:noFill/>
          </a:ln>
          <a:effectLst>
            <a:outerShdw blurRad="381000" dist="2032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dirty="0"/>
          </a:p>
        </p:txBody>
      </p:sp>
      <p:pic>
        <p:nvPicPr>
          <p:cNvPr id="15" name="Image 14">
            <a:extLst>
              <a:ext uri="{FF2B5EF4-FFF2-40B4-BE49-F238E27FC236}">
                <a16:creationId xmlns:a16="http://schemas.microsoft.com/office/drawing/2014/main" id="{B74C3144-AED5-CB14-FA40-FB8556503225}"/>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700386" y="3444281"/>
            <a:ext cx="859702" cy="859702"/>
          </a:xfrm>
          <a:prstGeom prst="rect">
            <a:avLst/>
          </a:prstGeom>
        </p:spPr>
      </p:pic>
      <p:sp>
        <p:nvSpPr>
          <p:cNvPr id="17" name="Ellipse 16">
            <a:extLst>
              <a:ext uri="{FF2B5EF4-FFF2-40B4-BE49-F238E27FC236}">
                <a16:creationId xmlns:a16="http://schemas.microsoft.com/office/drawing/2014/main" id="{EA0B46BB-EF99-8436-352C-A81B953AEEAF}"/>
              </a:ext>
            </a:extLst>
          </p:cNvPr>
          <p:cNvSpPr/>
          <p:nvPr userDrawn="1"/>
        </p:nvSpPr>
        <p:spPr>
          <a:xfrm>
            <a:off x="648494" y="4670599"/>
            <a:ext cx="909217" cy="909217"/>
          </a:xfrm>
          <a:prstGeom prst="ellipse">
            <a:avLst/>
          </a:prstGeom>
          <a:solidFill>
            <a:schemeClr val="accent1"/>
          </a:solidFill>
          <a:ln>
            <a:noFill/>
          </a:ln>
          <a:effectLst>
            <a:outerShdw blurRad="381000" dist="2032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dirty="0"/>
          </a:p>
        </p:txBody>
      </p:sp>
      <p:pic>
        <p:nvPicPr>
          <p:cNvPr id="18" name="Image 17">
            <a:extLst>
              <a:ext uri="{FF2B5EF4-FFF2-40B4-BE49-F238E27FC236}">
                <a16:creationId xmlns:a16="http://schemas.microsoft.com/office/drawing/2014/main" id="{A99D4133-9C4C-C5BA-A186-2393FF62288C}"/>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700497" y="4670599"/>
            <a:ext cx="859702" cy="859702"/>
          </a:xfrm>
          <a:prstGeom prst="rect">
            <a:avLst/>
          </a:prstGeom>
        </p:spPr>
      </p:pic>
      <p:pic>
        <p:nvPicPr>
          <p:cNvPr id="19" name="Graphique 18">
            <a:extLst>
              <a:ext uri="{FF2B5EF4-FFF2-40B4-BE49-F238E27FC236}">
                <a16:creationId xmlns:a16="http://schemas.microsoft.com/office/drawing/2014/main" id="{5E499FEC-522A-5B75-2CFF-009C6C84712F}"/>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flipH="1">
            <a:off x="9910826" y="3029253"/>
            <a:ext cx="1248979" cy="3828747"/>
          </a:xfrm>
          <a:prstGeom prst="rect">
            <a:avLst/>
          </a:prstGeom>
        </p:spPr>
      </p:pic>
      <p:sp>
        <p:nvSpPr>
          <p:cNvPr id="20" name="Graphique 26">
            <a:extLst>
              <a:ext uri="{FF2B5EF4-FFF2-40B4-BE49-F238E27FC236}">
                <a16:creationId xmlns:a16="http://schemas.microsoft.com/office/drawing/2014/main" id="{F9CE3E09-1AE2-AA9A-BEB6-424EE06691D4}"/>
              </a:ext>
            </a:extLst>
          </p:cNvPr>
          <p:cNvSpPr/>
          <p:nvPr userDrawn="1"/>
        </p:nvSpPr>
        <p:spPr>
          <a:xfrm flipH="1">
            <a:off x="9910826" y="814970"/>
            <a:ext cx="1349857" cy="351235"/>
          </a:xfrm>
          <a:custGeom>
            <a:avLst/>
            <a:gdLst>
              <a:gd name="connsiteX0" fmla="*/ 2216819 w 2215394"/>
              <a:gd name="connsiteY0" fmla="*/ 576493 h 576449"/>
              <a:gd name="connsiteX1" fmla="*/ 2066554 w 2215394"/>
              <a:gd name="connsiteY1" fmla="*/ 475527 h 576449"/>
              <a:gd name="connsiteX2" fmla="*/ 1949151 w 2215394"/>
              <a:gd name="connsiteY2" fmla="*/ 521314 h 576449"/>
              <a:gd name="connsiteX3" fmla="*/ 1656805 w 2215394"/>
              <a:gd name="connsiteY3" fmla="*/ 322903 h 576449"/>
              <a:gd name="connsiteX4" fmla="*/ 1409086 w 2215394"/>
              <a:gd name="connsiteY4" fmla="*/ 440306 h 576449"/>
              <a:gd name="connsiteX5" fmla="*/ 939474 w 2215394"/>
              <a:gd name="connsiteY5" fmla="*/ 44 h 576449"/>
              <a:gd name="connsiteX6" fmla="*/ 481614 w 2215394"/>
              <a:gd name="connsiteY6" fmla="*/ 369864 h 576449"/>
              <a:gd name="connsiteX7" fmla="*/ 310196 w 2215394"/>
              <a:gd name="connsiteY7" fmla="*/ 318207 h 576449"/>
              <a:gd name="connsiteX8" fmla="*/ 1425 w 2215394"/>
              <a:gd name="connsiteY8" fmla="*/ 571797 h 576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15394" h="576449">
                <a:moveTo>
                  <a:pt x="2216819" y="576493"/>
                </a:moveTo>
                <a:cubicBezTo>
                  <a:pt x="2192169" y="515162"/>
                  <a:pt x="2132293" y="475116"/>
                  <a:pt x="2066554" y="475527"/>
                </a:cubicBezTo>
                <a:cubicBezTo>
                  <a:pt x="2023102" y="474458"/>
                  <a:pt x="1980838" y="490942"/>
                  <a:pt x="1949151" y="521314"/>
                </a:cubicBezTo>
                <a:cubicBezTo>
                  <a:pt x="1901012" y="401551"/>
                  <a:pt x="1785959" y="322926"/>
                  <a:pt x="1656805" y="322903"/>
                </a:cubicBezTo>
                <a:cubicBezTo>
                  <a:pt x="1560541" y="321940"/>
                  <a:pt x="1468963" y="365226"/>
                  <a:pt x="1409086" y="440306"/>
                </a:cubicBezTo>
                <a:cubicBezTo>
                  <a:pt x="1393823" y="192468"/>
                  <a:pt x="1188368" y="-437"/>
                  <a:pt x="939474" y="44"/>
                </a:cubicBezTo>
                <a:cubicBezTo>
                  <a:pt x="718756" y="526"/>
                  <a:pt x="528564" y="154371"/>
                  <a:pt x="481614" y="369864"/>
                </a:cubicBezTo>
                <a:cubicBezTo>
                  <a:pt x="431124" y="336533"/>
                  <a:pt x="371248" y="318594"/>
                  <a:pt x="310196" y="318207"/>
                </a:cubicBezTo>
                <a:cubicBezTo>
                  <a:pt x="159916" y="318160"/>
                  <a:pt x="30776" y="424374"/>
                  <a:pt x="1425" y="571797"/>
                </a:cubicBezTo>
                <a:close/>
              </a:path>
            </a:pathLst>
          </a:custGeom>
          <a:solidFill>
            <a:schemeClr val="bg1"/>
          </a:solidFill>
          <a:ln w="117308" cap="flat">
            <a:noFill/>
            <a:prstDash val="solid"/>
            <a:miter/>
          </a:ln>
          <a:effectLst>
            <a:outerShdw blurRad="381000" dist="203200" dir="2700000" algn="tl" rotWithShape="0">
              <a:prstClr val="black">
                <a:alpha val="40000"/>
              </a:prstClr>
            </a:outerShdw>
          </a:effectLst>
        </p:spPr>
        <p:txBody>
          <a:bodyPr rtlCol="0" anchor="ctr"/>
          <a:lstStyle/>
          <a:p>
            <a:endParaRPr lang="en-US" dirty="0"/>
          </a:p>
        </p:txBody>
      </p:sp>
      <p:sp>
        <p:nvSpPr>
          <p:cNvPr id="24" name="Espace réservé du texte 23">
            <a:extLst>
              <a:ext uri="{FF2B5EF4-FFF2-40B4-BE49-F238E27FC236}">
                <a16:creationId xmlns:a16="http://schemas.microsoft.com/office/drawing/2014/main" id="{7277661F-FE0A-D6AC-6917-6B148A14D6DD}"/>
              </a:ext>
            </a:extLst>
          </p:cNvPr>
          <p:cNvSpPr>
            <a:spLocks noGrp="1"/>
          </p:cNvSpPr>
          <p:nvPr>
            <p:ph type="body" sz="quarter" idx="12" hasCustomPrompt="1"/>
          </p:nvPr>
        </p:nvSpPr>
        <p:spPr>
          <a:xfrm>
            <a:off x="417769" y="347899"/>
            <a:ext cx="5678231" cy="1144897"/>
          </a:xfrm>
          <a:prstGeom prst="rect">
            <a:avLst/>
          </a:prstGeom>
        </p:spPr>
        <p:txBody>
          <a:bodyPr/>
          <a:lstStyle>
            <a:lvl1pPr>
              <a:defRPr>
                <a:solidFill>
                  <a:schemeClr val="bg1"/>
                </a:solidFill>
              </a:defRPr>
            </a:lvl1pPr>
          </a:lstStyle>
          <a:p>
            <a:pPr lvl="0"/>
            <a:r>
              <a:rPr lang="fr-FR" dirty="0"/>
              <a:t>Titre slide (capture écran)</a:t>
            </a:r>
          </a:p>
        </p:txBody>
      </p:sp>
      <p:sp>
        <p:nvSpPr>
          <p:cNvPr id="26" name="Espace réservé du texte 25">
            <a:extLst>
              <a:ext uri="{FF2B5EF4-FFF2-40B4-BE49-F238E27FC236}">
                <a16:creationId xmlns:a16="http://schemas.microsoft.com/office/drawing/2014/main" id="{8541D56F-A315-8F9B-9526-C47A0F5285CF}"/>
              </a:ext>
            </a:extLst>
          </p:cNvPr>
          <p:cNvSpPr>
            <a:spLocks noGrp="1"/>
          </p:cNvSpPr>
          <p:nvPr>
            <p:ph type="body" sz="quarter" idx="13" hasCustomPrompt="1"/>
          </p:nvPr>
        </p:nvSpPr>
        <p:spPr>
          <a:xfrm>
            <a:off x="1916043" y="2181658"/>
            <a:ext cx="3942142" cy="847595"/>
          </a:xfrm>
          <a:prstGeom prst="rect">
            <a:avLst/>
          </a:prstGeom>
        </p:spPr>
        <p:txBody>
          <a:bodyPr anchor="ctr" anchorCtr="0"/>
          <a:lstStyle>
            <a:lvl1pPr>
              <a:defRPr sz="1200" b="0">
                <a:solidFill>
                  <a:schemeClr val="bg1"/>
                </a:solidFill>
              </a:defRPr>
            </a:lvl1pPr>
            <a:lvl2pPr>
              <a:defRPr sz="1200" b="0">
                <a:solidFill>
                  <a:schemeClr val="bg1"/>
                </a:solidFill>
              </a:defRPr>
            </a:lvl2pPr>
            <a:lvl3pPr>
              <a:defRPr sz="1200" b="0">
                <a:solidFill>
                  <a:schemeClr val="bg1"/>
                </a:solidFill>
              </a:defRPr>
            </a:lvl3pPr>
            <a:lvl4pPr>
              <a:defRPr sz="1200" b="0">
                <a:solidFill>
                  <a:schemeClr val="bg1"/>
                </a:solidFill>
              </a:defRPr>
            </a:lvl4pPr>
            <a:lvl5pPr>
              <a:defRPr sz="1200" b="0">
                <a:solidFill>
                  <a:schemeClr val="bg1"/>
                </a:solidFill>
              </a:defRPr>
            </a:lvl5pPr>
          </a:lstStyle>
          <a:p>
            <a:pPr lvl="0"/>
            <a:r>
              <a:rPr lang="fr-FR" dirty="0"/>
              <a:t>Texte </a:t>
            </a:r>
          </a:p>
        </p:txBody>
      </p:sp>
      <p:sp>
        <p:nvSpPr>
          <p:cNvPr id="27" name="Espace réservé du texte 25">
            <a:extLst>
              <a:ext uri="{FF2B5EF4-FFF2-40B4-BE49-F238E27FC236}">
                <a16:creationId xmlns:a16="http://schemas.microsoft.com/office/drawing/2014/main" id="{0CD8F0E8-BDB3-4112-641F-123017EEF176}"/>
              </a:ext>
            </a:extLst>
          </p:cNvPr>
          <p:cNvSpPr>
            <a:spLocks noGrp="1"/>
          </p:cNvSpPr>
          <p:nvPr>
            <p:ph type="body" sz="quarter" idx="14" hasCustomPrompt="1"/>
          </p:nvPr>
        </p:nvSpPr>
        <p:spPr>
          <a:xfrm>
            <a:off x="1916043" y="3440822"/>
            <a:ext cx="3942142" cy="847595"/>
          </a:xfrm>
          <a:prstGeom prst="rect">
            <a:avLst/>
          </a:prstGeom>
        </p:spPr>
        <p:txBody>
          <a:bodyPr anchor="ctr" anchorCtr="0"/>
          <a:lstStyle>
            <a:lvl1pPr>
              <a:defRPr sz="1200" b="0">
                <a:solidFill>
                  <a:schemeClr val="bg1"/>
                </a:solidFill>
              </a:defRPr>
            </a:lvl1pPr>
            <a:lvl2pPr>
              <a:defRPr sz="1200" b="0">
                <a:solidFill>
                  <a:schemeClr val="bg1"/>
                </a:solidFill>
              </a:defRPr>
            </a:lvl2pPr>
            <a:lvl3pPr>
              <a:defRPr sz="1200" b="0">
                <a:solidFill>
                  <a:schemeClr val="bg1"/>
                </a:solidFill>
              </a:defRPr>
            </a:lvl3pPr>
            <a:lvl4pPr>
              <a:defRPr sz="1200" b="0">
                <a:solidFill>
                  <a:schemeClr val="bg1"/>
                </a:solidFill>
              </a:defRPr>
            </a:lvl4pPr>
            <a:lvl5pPr>
              <a:defRPr sz="1200" b="0">
                <a:solidFill>
                  <a:schemeClr val="bg1"/>
                </a:solidFill>
              </a:defRPr>
            </a:lvl5pPr>
          </a:lstStyle>
          <a:p>
            <a:pPr lvl="0"/>
            <a:r>
              <a:rPr lang="fr-FR" dirty="0"/>
              <a:t>Texte </a:t>
            </a:r>
          </a:p>
        </p:txBody>
      </p:sp>
      <p:sp>
        <p:nvSpPr>
          <p:cNvPr id="28" name="Espace réservé du texte 25">
            <a:extLst>
              <a:ext uri="{FF2B5EF4-FFF2-40B4-BE49-F238E27FC236}">
                <a16:creationId xmlns:a16="http://schemas.microsoft.com/office/drawing/2014/main" id="{505E95B1-AF9C-883D-980A-27E073C3D35F}"/>
              </a:ext>
            </a:extLst>
          </p:cNvPr>
          <p:cNvSpPr>
            <a:spLocks noGrp="1"/>
          </p:cNvSpPr>
          <p:nvPr>
            <p:ph type="body" sz="quarter" idx="15" hasCustomPrompt="1"/>
          </p:nvPr>
        </p:nvSpPr>
        <p:spPr>
          <a:xfrm>
            <a:off x="1923171" y="4699986"/>
            <a:ext cx="3942142" cy="847595"/>
          </a:xfrm>
          <a:prstGeom prst="rect">
            <a:avLst/>
          </a:prstGeom>
        </p:spPr>
        <p:txBody>
          <a:bodyPr anchor="ctr" anchorCtr="0"/>
          <a:lstStyle>
            <a:lvl1pPr>
              <a:defRPr sz="1200" b="0">
                <a:solidFill>
                  <a:schemeClr val="bg1"/>
                </a:solidFill>
              </a:defRPr>
            </a:lvl1pPr>
            <a:lvl2pPr>
              <a:defRPr sz="1200" b="0">
                <a:solidFill>
                  <a:schemeClr val="bg1"/>
                </a:solidFill>
              </a:defRPr>
            </a:lvl2pPr>
            <a:lvl3pPr>
              <a:defRPr sz="1200" b="0">
                <a:solidFill>
                  <a:schemeClr val="bg1"/>
                </a:solidFill>
              </a:defRPr>
            </a:lvl3pPr>
            <a:lvl4pPr>
              <a:defRPr sz="1200" b="0">
                <a:solidFill>
                  <a:schemeClr val="bg1"/>
                </a:solidFill>
              </a:defRPr>
            </a:lvl4pPr>
            <a:lvl5pPr>
              <a:defRPr sz="1200" b="0">
                <a:solidFill>
                  <a:schemeClr val="bg1"/>
                </a:solidFill>
              </a:defRPr>
            </a:lvl5pPr>
          </a:lstStyle>
          <a:p>
            <a:pPr lvl="0"/>
            <a:r>
              <a:rPr lang="fr-FR" dirty="0"/>
              <a:t>Texte </a:t>
            </a:r>
          </a:p>
        </p:txBody>
      </p:sp>
      <p:pic>
        <p:nvPicPr>
          <p:cNvPr id="29" name="Image 28">
            <a:extLst>
              <a:ext uri="{FF2B5EF4-FFF2-40B4-BE49-F238E27FC236}">
                <a16:creationId xmlns:a16="http://schemas.microsoft.com/office/drawing/2014/main" id="{C41A5350-80B9-0131-D115-B9289BEC63E8}"/>
              </a:ext>
            </a:extLst>
          </p:cNvPr>
          <p:cNvPicPr>
            <a:picLocks noChangeAspect="1"/>
          </p:cNvPicPr>
          <p:nvPr userDrawn="1"/>
        </p:nvPicPr>
        <p:blipFill>
          <a:blip r:embed="rId5" cstate="email">
            <a:extLst>
              <a:ext uri="{28A0092B-C50C-407E-A947-70E740481C1C}">
                <a14:useLocalDpi xmlns:a14="http://schemas.microsoft.com/office/drawing/2010/main" val="0"/>
              </a:ext>
            </a:extLst>
          </a:blip>
          <a:srcRect/>
          <a:stretch/>
        </p:blipFill>
        <p:spPr>
          <a:xfrm>
            <a:off x="4754350" y="-48820"/>
            <a:ext cx="7712363" cy="5783549"/>
          </a:xfrm>
          <a:prstGeom prst="rect">
            <a:avLst/>
          </a:prstGeom>
        </p:spPr>
      </p:pic>
      <p:sp>
        <p:nvSpPr>
          <p:cNvPr id="35" name="Espace réservé pour une image  34">
            <a:extLst>
              <a:ext uri="{FF2B5EF4-FFF2-40B4-BE49-F238E27FC236}">
                <a16:creationId xmlns:a16="http://schemas.microsoft.com/office/drawing/2014/main" id="{8C0F589D-B4D6-05A1-6D3A-AF862AED77FA}"/>
              </a:ext>
            </a:extLst>
          </p:cNvPr>
          <p:cNvSpPr>
            <a:spLocks noGrp="1"/>
          </p:cNvSpPr>
          <p:nvPr>
            <p:ph type="pic" sz="quarter" idx="16"/>
          </p:nvPr>
        </p:nvSpPr>
        <p:spPr>
          <a:xfrm>
            <a:off x="7674777" y="914403"/>
            <a:ext cx="1877607" cy="4098773"/>
          </a:xfrm>
          <a:prstGeom prst="roundRect">
            <a:avLst>
              <a:gd name="adj" fmla="val 9241"/>
            </a:avLst>
          </a:prstGeom>
          <a:solidFill>
            <a:schemeClr val="bg1"/>
          </a:solidFill>
        </p:spPr>
        <p:txBody>
          <a:bodyPr anchor="ctr" anchorCtr="0"/>
          <a:lstStyle>
            <a:lvl1pPr algn="ctr">
              <a:defRPr sz="1400" b="0">
                <a:solidFill>
                  <a:schemeClr val="tx1"/>
                </a:solidFill>
              </a:defRPr>
            </a:lvl1pPr>
          </a:lstStyle>
          <a:p>
            <a:endParaRPr lang="fr-FR" dirty="0"/>
          </a:p>
        </p:txBody>
      </p:sp>
      <p:pic>
        <p:nvPicPr>
          <p:cNvPr id="36" name="Image 35" descr="Une image contenant dessin&#10;&#10;Description générée automatiquement">
            <a:extLst>
              <a:ext uri="{FF2B5EF4-FFF2-40B4-BE49-F238E27FC236}">
                <a16:creationId xmlns:a16="http://schemas.microsoft.com/office/drawing/2014/main" id="{D93098C0-006C-F202-E7EF-BF1C52470922}"/>
              </a:ext>
            </a:extLst>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10923765" y="6172803"/>
            <a:ext cx="1230021" cy="792088"/>
          </a:xfrm>
          <a:prstGeom prst="rect">
            <a:avLst/>
          </a:prstGeom>
        </p:spPr>
      </p:pic>
    </p:spTree>
    <p:extLst>
      <p:ext uri="{BB962C8B-B14F-4D97-AF65-F5344CB8AC3E}">
        <p14:creationId xmlns:p14="http://schemas.microsoft.com/office/powerpoint/2010/main" val="23919192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Fond blanc libre">
    <p:bg>
      <p:bgPr>
        <a:solidFill>
          <a:schemeClr val="bg1"/>
        </a:solidFill>
        <a:effectLst/>
      </p:bgPr>
    </p:bg>
    <p:spTree>
      <p:nvGrpSpPr>
        <p:cNvPr id="1" name=""/>
        <p:cNvGrpSpPr/>
        <p:nvPr/>
      </p:nvGrpSpPr>
      <p:grpSpPr>
        <a:xfrm>
          <a:off x="0" y="0"/>
          <a:ext cx="0" cy="0"/>
          <a:chOff x="0" y="0"/>
          <a:chExt cx="0" cy="0"/>
        </a:xfrm>
      </p:grpSpPr>
      <p:pic>
        <p:nvPicPr>
          <p:cNvPr id="6" name="Image 5">
            <a:extLst>
              <a:ext uri="{FF2B5EF4-FFF2-40B4-BE49-F238E27FC236}">
                <a16:creationId xmlns:a16="http://schemas.microsoft.com/office/drawing/2014/main" id="{43486C2C-C84D-5C4B-A75C-FE84278315E5}"/>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923074" y="6167566"/>
            <a:ext cx="1221598" cy="789826"/>
          </a:xfrm>
          <a:prstGeom prst="rect">
            <a:avLst/>
          </a:prstGeom>
        </p:spPr>
      </p:pic>
      <p:sp>
        <p:nvSpPr>
          <p:cNvPr id="2" name="Espace réservé du pied de page 2">
            <a:extLst>
              <a:ext uri="{FF2B5EF4-FFF2-40B4-BE49-F238E27FC236}">
                <a16:creationId xmlns:a16="http://schemas.microsoft.com/office/drawing/2014/main" id="{63872ADE-1866-178D-FF50-26602924E63E}"/>
              </a:ext>
            </a:extLst>
          </p:cNvPr>
          <p:cNvSpPr>
            <a:spLocks noGrp="1"/>
          </p:cNvSpPr>
          <p:nvPr>
            <p:ph type="ftr" sz="quarter" idx="10"/>
          </p:nvPr>
        </p:nvSpPr>
        <p:spPr>
          <a:xfrm>
            <a:off x="407368" y="6623881"/>
            <a:ext cx="5040000" cy="123111"/>
          </a:xfrm>
          <a:prstGeom prst="rect">
            <a:avLst/>
          </a:prstGeom>
        </p:spPr>
        <p:txBody>
          <a:bodyPr/>
          <a:lstStyle>
            <a:lvl1pPr>
              <a:defRPr>
                <a:solidFill>
                  <a:schemeClr val="tx1"/>
                </a:solidFill>
              </a:defRPr>
            </a:lvl1pPr>
          </a:lstStyle>
          <a:p>
            <a:r>
              <a:rPr lang="fr-FR" dirty="0"/>
              <a:t>Niveau de confidentialité  |  JJ/MM/AAAA  |  Présentateur</a:t>
            </a:r>
          </a:p>
        </p:txBody>
      </p:sp>
      <p:sp>
        <p:nvSpPr>
          <p:cNvPr id="5" name="Espace réservé du numéro de diapositive 3">
            <a:extLst>
              <a:ext uri="{FF2B5EF4-FFF2-40B4-BE49-F238E27FC236}">
                <a16:creationId xmlns:a16="http://schemas.microsoft.com/office/drawing/2014/main" id="{A5C7A539-C13B-59E1-BB35-2A246491F193}"/>
              </a:ext>
            </a:extLst>
          </p:cNvPr>
          <p:cNvSpPr>
            <a:spLocks noGrp="1"/>
          </p:cNvSpPr>
          <p:nvPr>
            <p:ph type="sldNum" sz="quarter" idx="11"/>
          </p:nvPr>
        </p:nvSpPr>
        <p:spPr>
          <a:xfrm>
            <a:off x="105464" y="6630403"/>
            <a:ext cx="263460" cy="123111"/>
          </a:xfrm>
          <a:prstGeom prst="rect">
            <a:avLst/>
          </a:prstGeom>
        </p:spPr>
        <p:txBody>
          <a:bodyPr/>
          <a:lstStyle>
            <a:lvl1pPr algn="l">
              <a:defRPr>
                <a:solidFill>
                  <a:schemeClr val="tx2"/>
                </a:solidFill>
              </a:defRPr>
            </a:lvl1pPr>
          </a:lstStyle>
          <a:p>
            <a:fld id="{72F7D735-2684-4015-BC38-8C62B24B466E}" type="slidenum">
              <a:rPr lang="fr-FR" smtClean="0"/>
              <a:pPr/>
              <a:t>‹#›</a:t>
            </a:fld>
            <a:endParaRPr lang="fr-FR" dirty="0"/>
          </a:p>
        </p:txBody>
      </p:sp>
    </p:spTree>
    <p:extLst>
      <p:ext uri="{BB962C8B-B14F-4D97-AF65-F5344CB8AC3E}">
        <p14:creationId xmlns:p14="http://schemas.microsoft.com/office/powerpoint/2010/main" val="8764273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apture écran / ordi+smartphon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6CB7F99-E54B-1583-5B3D-D6FF64BE06A3}"/>
              </a:ext>
            </a:extLst>
          </p:cNvPr>
          <p:cNvSpPr/>
          <p:nvPr userDrawn="1"/>
        </p:nvSpPr>
        <p:spPr>
          <a:xfrm>
            <a:off x="7731274" y="0"/>
            <a:ext cx="4460726" cy="6858000"/>
          </a:xfrm>
          <a:prstGeom prst="rect">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dirty="0"/>
          </a:p>
        </p:txBody>
      </p:sp>
      <p:pic>
        <p:nvPicPr>
          <p:cNvPr id="15" name="Image 14">
            <a:extLst>
              <a:ext uri="{FF2B5EF4-FFF2-40B4-BE49-F238E27FC236}">
                <a16:creationId xmlns:a16="http://schemas.microsoft.com/office/drawing/2014/main" id="{BF6468DA-09E3-73E4-593F-569A21C1219C}"/>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4270717" y="1442536"/>
            <a:ext cx="6696741" cy="3863931"/>
          </a:xfrm>
          <a:prstGeom prst="rect">
            <a:avLst/>
          </a:prstGeom>
        </p:spPr>
      </p:pic>
      <p:sp>
        <p:nvSpPr>
          <p:cNvPr id="16" name="Espace réservé pour une image  37">
            <a:extLst>
              <a:ext uri="{FF2B5EF4-FFF2-40B4-BE49-F238E27FC236}">
                <a16:creationId xmlns:a16="http://schemas.microsoft.com/office/drawing/2014/main" id="{3B9C49FB-4817-1355-8BC0-0E32836937E6}"/>
              </a:ext>
            </a:extLst>
          </p:cNvPr>
          <p:cNvSpPr>
            <a:spLocks noGrp="1"/>
          </p:cNvSpPr>
          <p:nvPr>
            <p:ph type="pic" sz="quarter" idx="15"/>
          </p:nvPr>
        </p:nvSpPr>
        <p:spPr>
          <a:xfrm>
            <a:off x="5073098" y="1681374"/>
            <a:ext cx="5127358" cy="3201440"/>
          </a:xfrm>
          <a:prstGeom prst="rect">
            <a:avLst/>
          </a:prstGeom>
        </p:spPr>
        <p:txBody>
          <a:bodyPr anchor="ctr" anchorCtr="0"/>
          <a:lstStyle>
            <a:lvl1pPr algn="ctr">
              <a:defRPr sz="1400" b="0">
                <a:solidFill>
                  <a:schemeClr val="tx1"/>
                </a:solidFill>
              </a:defRPr>
            </a:lvl1pPr>
          </a:lstStyle>
          <a:p>
            <a:endParaRPr lang="fr-FR" dirty="0"/>
          </a:p>
        </p:txBody>
      </p:sp>
      <p:sp>
        <p:nvSpPr>
          <p:cNvPr id="3" name="Espace réservé du pied de page 2">
            <a:extLst>
              <a:ext uri="{FF2B5EF4-FFF2-40B4-BE49-F238E27FC236}">
                <a16:creationId xmlns:a16="http://schemas.microsoft.com/office/drawing/2014/main" id="{05A8229F-1B49-0FCB-6D01-C933A8870C22}"/>
              </a:ext>
            </a:extLst>
          </p:cNvPr>
          <p:cNvSpPr>
            <a:spLocks noGrp="1"/>
          </p:cNvSpPr>
          <p:nvPr>
            <p:ph type="ftr" sz="quarter" idx="10"/>
          </p:nvPr>
        </p:nvSpPr>
        <p:spPr/>
        <p:txBody>
          <a:bodyPr/>
          <a:lstStyle/>
          <a:p>
            <a:r>
              <a:rPr lang="fr-FR" dirty="0"/>
              <a:t>Niveau de confidentialité  |  JJ/MM/AAAA  |  Présentateur</a:t>
            </a:r>
          </a:p>
        </p:txBody>
      </p:sp>
      <p:sp>
        <p:nvSpPr>
          <p:cNvPr id="4" name="Espace réservé du numéro de diapositive 3">
            <a:extLst>
              <a:ext uri="{FF2B5EF4-FFF2-40B4-BE49-F238E27FC236}">
                <a16:creationId xmlns:a16="http://schemas.microsoft.com/office/drawing/2014/main" id="{32BEC73A-DE93-9B71-4A30-66D2B5B71E62}"/>
              </a:ext>
            </a:extLst>
          </p:cNvPr>
          <p:cNvSpPr>
            <a:spLocks noGrp="1"/>
          </p:cNvSpPr>
          <p:nvPr>
            <p:ph type="sldNum" sz="quarter" idx="11"/>
          </p:nvPr>
        </p:nvSpPr>
        <p:spPr/>
        <p:txBody>
          <a:bodyPr/>
          <a:lstStyle/>
          <a:p>
            <a:fld id="{72F7D735-2684-4015-BC38-8C62B24B466E}" type="slidenum">
              <a:rPr lang="fr-FR" smtClean="0"/>
              <a:pPr/>
              <a:t>‹#›</a:t>
            </a:fld>
            <a:endParaRPr lang="fr-FR" dirty="0"/>
          </a:p>
        </p:txBody>
      </p:sp>
      <p:pic>
        <p:nvPicPr>
          <p:cNvPr id="17" name="Image 16">
            <a:extLst>
              <a:ext uri="{FF2B5EF4-FFF2-40B4-BE49-F238E27FC236}">
                <a16:creationId xmlns:a16="http://schemas.microsoft.com/office/drawing/2014/main" id="{DBFF009B-138F-53BD-C40A-998F5D4294FF}"/>
              </a:ext>
            </a:extLst>
          </p:cNvPr>
          <p:cNvPicPr>
            <a:picLocks noChangeAspect="1"/>
          </p:cNvPicPr>
          <p:nvPr userDrawn="1"/>
        </p:nvPicPr>
        <p:blipFill>
          <a:blip r:embed="rId3" cstate="email">
            <a:extLst>
              <a:ext uri="{28A0092B-C50C-407E-A947-70E740481C1C}">
                <a14:useLocalDpi xmlns:a14="http://schemas.microsoft.com/office/drawing/2010/main" val="0"/>
              </a:ext>
            </a:extLst>
          </a:blip>
          <a:srcRect/>
          <a:stretch/>
        </p:blipFill>
        <p:spPr>
          <a:xfrm>
            <a:off x="7498904" y="1963500"/>
            <a:ext cx="6057308" cy="4542413"/>
          </a:xfrm>
          <a:prstGeom prst="rect">
            <a:avLst/>
          </a:prstGeom>
        </p:spPr>
      </p:pic>
      <p:sp>
        <p:nvSpPr>
          <p:cNvPr id="18" name="Espace réservé pour une image  34">
            <a:extLst>
              <a:ext uri="{FF2B5EF4-FFF2-40B4-BE49-F238E27FC236}">
                <a16:creationId xmlns:a16="http://schemas.microsoft.com/office/drawing/2014/main" id="{BC010766-4BDD-01CD-53FA-172048DAE9F7}"/>
              </a:ext>
            </a:extLst>
          </p:cNvPr>
          <p:cNvSpPr>
            <a:spLocks noGrp="1"/>
          </p:cNvSpPr>
          <p:nvPr>
            <p:ph type="pic" sz="quarter" idx="16"/>
          </p:nvPr>
        </p:nvSpPr>
        <p:spPr>
          <a:xfrm>
            <a:off x="9790220" y="2709578"/>
            <a:ext cx="1474677" cy="3219186"/>
          </a:xfrm>
          <a:prstGeom prst="roundRect">
            <a:avLst>
              <a:gd name="adj" fmla="val 9241"/>
            </a:avLst>
          </a:prstGeom>
          <a:solidFill>
            <a:schemeClr val="bg1"/>
          </a:solidFill>
        </p:spPr>
        <p:txBody>
          <a:bodyPr anchor="ctr" anchorCtr="0"/>
          <a:lstStyle>
            <a:lvl1pPr algn="ctr">
              <a:defRPr sz="1400" b="0">
                <a:solidFill>
                  <a:schemeClr val="tx1"/>
                </a:solidFill>
              </a:defRPr>
            </a:lvl1pPr>
          </a:lstStyle>
          <a:p>
            <a:endParaRPr lang="fr-FR" dirty="0"/>
          </a:p>
        </p:txBody>
      </p:sp>
      <p:sp>
        <p:nvSpPr>
          <p:cNvPr id="20" name="Espace réservé du texte 19">
            <a:extLst>
              <a:ext uri="{FF2B5EF4-FFF2-40B4-BE49-F238E27FC236}">
                <a16:creationId xmlns:a16="http://schemas.microsoft.com/office/drawing/2014/main" id="{1AC85A90-A64C-DA35-69BF-FC780F6B2274}"/>
              </a:ext>
            </a:extLst>
          </p:cNvPr>
          <p:cNvSpPr>
            <a:spLocks noGrp="1"/>
          </p:cNvSpPr>
          <p:nvPr>
            <p:ph type="body" sz="quarter" idx="17" hasCustomPrompt="1"/>
          </p:nvPr>
        </p:nvSpPr>
        <p:spPr>
          <a:xfrm>
            <a:off x="366746" y="337091"/>
            <a:ext cx="5166502" cy="1071655"/>
          </a:xfrm>
          <a:prstGeom prst="rect">
            <a:avLst/>
          </a:prstGeom>
        </p:spPr>
        <p:txBody>
          <a:bodyPr/>
          <a:lstStyle>
            <a:lvl1pPr>
              <a:defRPr sz="3200" b="1">
                <a:solidFill>
                  <a:schemeClr val="tx1"/>
                </a:solidFill>
              </a:defRPr>
            </a:lvl1pPr>
            <a:lvl2pPr>
              <a:defRPr sz="3200" b="1">
                <a:solidFill>
                  <a:schemeClr val="tx1"/>
                </a:solidFill>
              </a:defRPr>
            </a:lvl2pPr>
            <a:lvl3pPr>
              <a:defRPr sz="3200" b="1">
                <a:solidFill>
                  <a:schemeClr val="tx1"/>
                </a:solidFill>
              </a:defRPr>
            </a:lvl3pPr>
            <a:lvl4pPr>
              <a:defRPr sz="3200" b="1">
                <a:solidFill>
                  <a:schemeClr val="tx1"/>
                </a:solidFill>
              </a:defRPr>
            </a:lvl4pPr>
            <a:lvl5pPr>
              <a:defRPr sz="3200" b="1">
                <a:solidFill>
                  <a:schemeClr val="tx1"/>
                </a:solidFill>
              </a:defRPr>
            </a:lvl5pPr>
          </a:lstStyle>
          <a:p>
            <a:pPr lvl="0"/>
            <a:r>
              <a:rPr lang="fr-FR" dirty="0"/>
              <a:t>Titre slide (capture écran)</a:t>
            </a:r>
          </a:p>
        </p:txBody>
      </p:sp>
      <p:sp>
        <p:nvSpPr>
          <p:cNvPr id="22" name="Espace réservé du texte 21">
            <a:extLst>
              <a:ext uri="{FF2B5EF4-FFF2-40B4-BE49-F238E27FC236}">
                <a16:creationId xmlns:a16="http://schemas.microsoft.com/office/drawing/2014/main" id="{24DC6450-5265-D0F0-120F-BF8930D85B6E}"/>
              </a:ext>
            </a:extLst>
          </p:cNvPr>
          <p:cNvSpPr>
            <a:spLocks noGrp="1"/>
          </p:cNvSpPr>
          <p:nvPr>
            <p:ph type="body" sz="quarter" idx="18" hasCustomPrompt="1"/>
          </p:nvPr>
        </p:nvSpPr>
        <p:spPr>
          <a:xfrm>
            <a:off x="434882" y="2253416"/>
            <a:ext cx="3568962" cy="542103"/>
          </a:xfrm>
          <a:prstGeom prst="rect">
            <a:avLst/>
          </a:prstGeom>
        </p:spPr>
        <p:txBody>
          <a:bodyPr/>
          <a:lstStyle>
            <a:lvl1pPr>
              <a:defRPr sz="1400" b="1">
                <a:solidFill>
                  <a:schemeClr val="accent1"/>
                </a:solidFill>
              </a:defRPr>
            </a:lvl1pPr>
            <a:lvl2pPr>
              <a:defRPr sz="1400" b="1">
                <a:solidFill>
                  <a:schemeClr val="accent1"/>
                </a:solidFill>
              </a:defRPr>
            </a:lvl2pPr>
            <a:lvl3pPr>
              <a:defRPr sz="1400" b="1">
                <a:solidFill>
                  <a:schemeClr val="accent1"/>
                </a:solidFill>
              </a:defRPr>
            </a:lvl3pPr>
            <a:lvl4pPr>
              <a:defRPr sz="1400" b="1">
                <a:solidFill>
                  <a:schemeClr val="accent1"/>
                </a:solidFill>
              </a:defRPr>
            </a:lvl4pPr>
            <a:lvl5pPr>
              <a:defRPr sz="1400" b="1">
                <a:solidFill>
                  <a:schemeClr val="accent1"/>
                </a:solidFill>
              </a:defRPr>
            </a:lvl5pPr>
          </a:lstStyle>
          <a:p>
            <a:pPr lvl="0"/>
            <a:r>
              <a:rPr lang="fr-FR" dirty="0"/>
              <a:t>Sous titre</a:t>
            </a:r>
          </a:p>
        </p:txBody>
      </p:sp>
      <p:sp>
        <p:nvSpPr>
          <p:cNvPr id="24" name="Espace réservé du texte 23">
            <a:extLst>
              <a:ext uri="{FF2B5EF4-FFF2-40B4-BE49-F238E27FC236}">
                <a16:creationId xmlns:a16="http://schemas.microsoft.com/office/drawing/2014/main" id="{00EC6A8E-B295-86E8-73DD-A864D822F416}"/>
              </a:ext>
            </a:extLst>
          </p:cNvPr>
          <p:cNvSpPr>
            <a:spLocks noGrp="1"/>
          </p:cNvSpPr>
          <p:nvPr>
            <p:ph type="body" sz="quarter" idx="19" hasCustomPrompt="1"/>
          </p:nvPr>
        </p:nvSpPr>
        <p:spPr>
          <a:xfrm>
            <a:off x="434975" y="2939659"/>
            <a:ext cx="3535943" cy="2716213"/>
          </a:xfrm>
          <a:prstGeom prst="rect">
            <a:avLst/>
          </a:prstGeom>
        </p:spPr>
        <p:txBody>
          <a:bodyPr/>
          <a:lstStyle>
            <a:lvl1pPr>
              <a:defRPr sz="1200" b="0">
                <a:solidFill>
                  <a:schemeClr val="tx1"/>
                </a:solidFill>
              </a:defRPr>
            </a:lvl1pPr>
            <a:lvl2pPr>
              <a:defRPr sz="1200" b="1">
                <a:solidFill>
                  <a:schemeClr val="tx1"/>
                </a:solidFill>
              </a:defRPr>
            </a:lvl2pPr>
            <a:lvl3pPr>
              <a:defRPr sz="1200" b="1">
                <a:solidFill>
                  <a:schemeClr val="tx1"/>
                </a:solidFill>
              </a:defRPr>
            </a:lvl3pPr>
            <a:lvl4pPr>
              <a:defRPr sz="1200" b="1">
                <a:solidFill>
                  <a:schemeClr val="tx1"/>
                </a:solidFill>
              </a:defRPr>
            </a:lvl4pPr>
            <a:lvl5pPr>
              <a:defRPr sz="1200" b="1">
                <a:solidFill>
                  <a:schemeClr val="tx1"/>
                </a:solidFill>
              </a:defRPr>
            </a:lvl5pPr>
          </a:lstStyle>
          <a:p>
            <a:pPr lvl="0"/>
            <a:r>
              <a:rPr lang="fr-FR" dirty="0"/>
              <a:t>Texte descriptif</a:t>
            </a:r>
          </a:p>
        </p:txBody>
      </p:sp>
      <p:pic>
        <p:nvPicPr>
          <p:cNvPr id="25" name="Image 24" descr="Une image contenant dessin&#10;&#10;Description générée automatiquement">
            <a:extLst>
              <a:ext uri="{FF2B5EF4-FFF2-40B4-BE49-F238E27FC236}">
                <a16:creationId xmlns:a16="http://schemas.microsoft.com/office/drawing/2014/main" id="{3FA2CD22-53B6-4AF6-18F1-377F4DCDCC4D}"/>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0923765" y="6172803"/>
            <a:ext cx="1230021" cy="792088"/>
          </a:xfrm>
          <a:prstGeom prst="rect">
            <a:avLst/>
          </a:prstGeom>
        </p:spPr>
      </p:pic>
    </p:spTree>
    <p:extLst>
      <p:ext uri="{BB962C8B-B14F-4D97-AF65-F5344CB8AC3E}">
        <p14:creationId xmlns:p14="http://schemas.microsoft.com/office/powerpoint/2010/main" val="116299230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apture écran / 3 smartphones">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777823C-257D-D811-AF2C-E2F58904378A}"/>
              </a:ext>
            </a:extLst>
          </p:cNvPr>
          <p:cNvSpPr/>
          <p:nvPr userDrawn="1"/>
        </p:nvSpPr>
        <p:spPr>
          <a:xfrm>
            <a:off x="8942" y="2420888"/>
            <a:ext cx="12192000" cy="4437112"/>
          </a:xfrm>
          <a:prstGeom prst="rect">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dirty="0"/>
          </a:p>
        </p:txBody>
      </p:sp>
      <p:pic>
        <p:nvPicPr>
          <p:cNvPr id="19" name="Image 18">
            <a:extLst>
              <a:ext uri="{FF2B5EF4-FFF2-40B4-BE49-F238E27FC236}">
                <a16:creationId xmlns:a16="http://schemas.microsoft.com/office/drawing/2014/main" id="{FE36B572-637F-BEFC-BBD2-6DAD7DDCC9F3}"/>
              </a:ext>
            </a:extLst>
          </p:cNvPr>
          <p:cNvPicPr>
            <a:picLocks noChangeAspect="1"/>
          </p:cNvPicPr>
          <p:nvPr userDrawn="1"/>
        </p:nvPicPr>
        <p:blipFill>
          <a:blip r:embed="rId2" cstate="email">
            <a:extLst>
              <a:ext uri="{28A0092B-C50C-407E-A947-70E740481C1C}">
                <a14:useLocalDpi xmlns:a14="http://schemas.microsoft.com/office/drawing/2010/main" val="0"/>
              </a:ext>
            </a:extLst>
          </a:blip>
          <a:srcRect/>
          <a:stretch/>
        </p:blipFill>
        <p:spPr>
          <a:xfrm>
            <a:off x="4279255" y="1264582"/>
            <a:ext cx="5487704" cy="4115262"/>
          </a:xfrm>
          <a:prstGeom prst="rect">
            <a:avLst/>
          </a:prstGeom>
        </p:spPr>
      </p:pic>
      <p:sp>
        <p:nvSpPr>
          <p:cNvPr id="20" name="Espace réservé pour une image  34">
            <a:extLst>
              <a:ext uri="{FF2B5EF4-FFF2-40B4-BE49-F238E27FC236}">
                <a16:creationId xmlns:a16="http://schemas.microsoft.com/office/drawing/2014/main" id="{9EAA5536-392A-3727-A84B-98D32E2FA739}"/>
              </a:ext>
            </a:extLst>
          </p:cNvPr>
          <p:cNvSpPr>
            <a:spLocks noGrp="1"/>
          </p:cNvSpPr>
          <p:nvPr>
            <p:ph type="pic" sz="quarter" idx="18"/>
          </p:nvPr>
        </p:nvSpPr>
        <p:spPr>
          <a:xfrm>
            <a:off x="6355106" y="1948444"/>
            <a:ext cx="1336004" cy="2916466"/>
          </a:xfrm>
          <a:prstGeom prst="roundRect">
            <a:avLst>
              <a:gd name="adj" fmla="val 9241"/>
            </a:avLst>
          </a:prstGeom>
          <a:solidFill>
            <a:schemeClr val="bg1"/>
          </a:solidFill>
        </p:spPr>
        <p:txBody>
          <a:bodyPr anchor="ctr" anchorCtr="0"/>
          <a:lstStyle>
            <a:lvl1pPr algn="ctr">
              <a:defRPr sz="1400" b="0">
                <a:solidFill>
                  <a:schemeClr val="tx1"/>
                </a:solidFill>
              </a:defRPr>
            </a:lvl1pPr>
          </a:lstStyle>
          <a:p>
            <a:endParaRPr lang="fr-FR" dirty="0"/>
          </a:p>
        </p:txBody>
      </p:sp>
      <p:pic>
        <p:nvPicPr>
          <p:cNvPr id="17" name="Image 16">
            <a:extLst>
              <a:ext uri="{FF2B5EF4-FFF2-40B4-BE49-F238E27FC236}">
                <a16:creationId xmlns:a16="http://schemas.microsoft.com/office/drawing/2014/main" id="{AA94C089-6D8F-7BFB-186B-C8CE0C29496D}"/>
              </a:ext>
            </a:extLst>
          </p:cNvPr>
          <p:cNvPicPr>
            <a:picLocks noChangeAspect="1"/>
          </p:cNvPicPr>
          <p:nvPr userDrawn="1"/>
        </p:nvPicPr>
        <p:blipFill>
          <a:blip r:embed="rId2" cstate="email">
            <a:extLst>
              <a:ext uri="{28A0092B-C50C-407E-A947-70E740481C1C}">
                <a14:useLocalDpi xmlns:a14="http://schemas.microsoft.com/office/drawing/2010/main" val="0"/>
              </a:ext>
            </a:extLst>
          </a:blip>
          <a:srcRect/>
          <a:stretch/>
        </p:blipFill>
        <p:spPr>
          <a:xfrm>
            <a:off x="8129627" y="1304326"/>
            <a:ext cx="5487704" cy="4115262"/>
          </a:xfrm>
          <a:prstGeom prst="rect">
            <a:avLst/>
          </a:prstGeom>
        </p:spPr>
      </p:pic>
      <p:sp>
        <p:nvSpPr>
          <p:cNvPr id="3" name="Espace réservé du pied de page 2">
            <a:extLst>
              <a:ext uri="{FF2B5EF4-FFF2-40B4-BE49-F238E27FC236}">
                <a16:creationId xmlns:a16="http://schemas.microsoft.com/office/drawing/2014/main" id="{993BB869-5E35-2E29-2EA9-DECB396A2A0E}"/>
              </a:ext>
            </a:extLst>
          </p:cNvPr>
          <p:cNvSpPr>
            <a:spLocks noGrp="1"/>
          </p:cNvSpPr>
          <p:nvPr>
            <p:ph type="ftr" sz="quarter" idx="10"/>
          </p:nvPr>
        </p:nvSpPr>
        <p:spPr/>
        <p:txBody>
          <a:bodyPr/>
          <a:lstStyle>
            <a:lvl1pPr>
              <a:defRPr>
                <a:solidFill>
                  <a:schemeClr val="bg1"/>
                </a:solidFill>
              </a:defRPr>
            </a:lvl1pPr>
          </a:lstStyle>
          <a:p>
            <a:r>
              <a:rPr lang="fr-FR" dirty="0"/>
              <a:t>Niveau de confidentialité  |  JJ/MM/AAAA  |  Présentateur</a:t>
            </a:r>
          </a:p>
        </p:txBody>
      </p:sp>
      <p:sp>
        <p:nvSpPr>
          <p:cNvPr id="4" name="Espace réservé du numéro de diapositive 3">
            <a:extLst>
              <a:ext uri="{FF2B5EF4-FFF2-40B4-BE49-F238E27FC236}">
                <a16:creationId xmlns:a16="http://schemas.microsoft.com/office/drawing/2014/main" id="{2B285C61-3550-4806-3C0A-DBD56834924C}"/>
              </a:ext>
            </a:extLst>
          </p:cNvPr>
          <p:cNvSpPr>
            <a:spLocks noGrp="1"/>
          </p:cNvSpPr>
          <p:nvPr>
            <p:ph type="sldNum" sz="quarter" idx="11"/>
          </p:nvPr>
        </p:nvSpPr>
        <p:spPr/>
        <p:txBody>
          <a:bodyPr/>
          <a:lstStyle>
            <a:lvl1pPr>
              <a:defRPr>
                <a:solidFill>
                  <a:schemeClr val="bg1"/>
                </a:solidFill>
              </a:defRPr>
            </a:lvl1pPr>
          </a:lstStyle>
          <a:p>
            <a:fld id="{72F7D735-2684-4015-BC38-8C62B24B466E}" type="slidenum">
              <a:rPr lang="fr-FR" smtClean="0"/>
              <a:pPr/>
              <a:t>‹#›</a:t>
            </a:fld>
            <a:endParaRPr lang="fr-FR" dirty="0"/>
          </a:p>
        </p:txBody>
      </p:sp>
      <p:pic>
        <p:nvPicPr>
          <p:cNvPr id="11" name="Graphique 10">
            <a:extLst>
              <a:ext uri="{FF2B5EF4-FFF2-40B4-BE49-F238E27FC236}">
                <a16:creationId xmlns:a16="http://schemas.microsoft.com/office/drawing/2014/main" id="{12CDF3C0-7A2F-D225-4F9A-D5D763EA865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536238" y="3491615"/>
            <a:ext cx="1596430" cy="3366385"/>
          </a:xfrm>
          <a:prstGeom prst="rect">
            <a:avLst/>
          </a:prstGeom>
        </p:spPr>
      </p:pic>
      <p:pic>
        <p:nvPicPr>
          <p:cNvPr id="21" name="Image 20" descr="Une image contenant dessin&#10;&#10;Description générée automatiquement">
            <a:extLst>
              <a:ext uri="{FF2B5EF4-FFF2-40B4-BE49-F238E27FC236}">
                <a16:creationId xmlns:a16="http://schemas.microsoft.com/office/drawing/2014/main" id="{75F4769D-A625-7796-5AAF-F3253186EBE0}"/>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10923765" y="6172803"/>
            <a:ext cx="1230021" cy="792088"/>
          </a:xfrm>
          <a:prstGeom prst="rect">
            <a:avLst/>
          </a:prstGeom>
        </p:spPr>
      </p:pic>
      <p:sp>
        <p:nvSpPr>
          <p:cNvPr id="22" name="Espace réservé du texte 19">
            <a:extLst>
              <a:ext uri="{FF2B5EF4-FFF2-40B4-BE49-F238E27FC236}">
                <a16:creationId xmlns:a16="http://schemas.microsoft.com/office/drawing/2014/main" id="{44B5F965-D419-4FAD-924D-C7F96AC95BE4}"/>
              </a:ext>
            </a:extLst>
          </p:cNvPr>
          <p:cNvSpPr>
            <a:spLocks noGrp="1"/>
          </p:cNvSpPr>
          <p:nvPr>
            <p:ph type="body" sz="quarter" idx="19" hasCustomPrompt="1"/>
          </p:nvPr>
        </p:nvSpPr>
        <p:spPr>
          <a:xfrm>
            <a:off x="373818" y="459200"/>
            <a:ext cx="6057307" cy="1071655"/>
          </a:xfrm>
          <a:prstGeom prst="rect">
            <a:avLst/>
          </a:prstGeom>
        </p:spPr>
        <p:txBody>
          <a:bodyPr/>
          <a:lstStyle>
            <a:lvl1pPr>
              <a:defRPr sz="3200" b="1">
                <a:solidFill>
                  <a:schemeClr val="tx1"/>
                </a:solidFill>
              </a:defRPr>
            </a:lvl1pPr>
            <a:lvl2pPr>
              <a:defRPr sz="3200" b="1">
                <a:solidFill>
                  <a:schemeClr val="tx1"/>
                </a:solidFill>
              </a:defRPr>
            </a:lvl2pPr>
            <a:lvl3pPr>
              <a:defRPr sz="3200" b="1">
                <a:solidFill>
                  <a:schemeClr val="tx1"/>
                </a:solidFill>
              </a:defRPr>
            </a:lvl3pPr>
            <a:lvl4pPr>
              <a:defRPr sz="3200" b="1">
                <a:solidFill>
                  <a:schemeClr val="tx1"/>
                </a:solidFill>
              </a:defRPr>
            </a:lvl4pPr>
            <a:lvl5pPr>
              <a:defRPr sz="3200" b="1">
                <a:solidFill>
                  <a:schemeClr val="tx1"/>
                </a:solidFill>
              </a:defRPr>
            </a:lvl5pPr>
          </a:lstStyle>
          <a:p>
            <a:pPr lvl="0"/>
            <a:r>
              <a:rPr lang="fr-FR" dirty="0"/>
              <a:t>Titre slide (capture écran)</a:t>
            </a:r>
          </a:p>
        </p:txBody>
      </p:sp>
      <p:sp>
        <p:nvSpPr>
          <p:cNvPr id="23" name="Espace réservé du texte 19">
            <a:extLst>
              <a:ext uri="{FF2B5EF4-FFF2-40B4-BE49-F238E27FC236}">
                <a16:creationId xmlns:a16="http://schemas.microsoft.com/office/drawing/2014/main" id="{3C5F29CC-F984-4452-93E5-EBB2312B926B}"/>
              </a:ext>
            </a:extLst>
          </p:cNvPr>
          <p:cNvSpPr>
            <a:spLocks noGrp="1"/>
          </p:cNvSpPr>
          <p:nvPr>
            <p:ph type="body" sz="quarter" idx="20" hasCustomPrompt="1"/>
          </p:nvPr>
        </p:nvSpPr>
        <p:spPr>
          <a:xfrm>
            <a:off x="708168" y="2870850"/>
            <a:ext cx="4460726" cy="965504"/>
          </a:xfrm>
          <a:prstGeom prst="rect">
            <a:avLst/>
          </a:prstGeom>
        </p:spPr>
        <p:txBody>
          <a:bodyPr/>
          <a:lstStyle>
            <a:lvl1pPr>
              <a:defRPr sz="3200" b="1">
                <a:solidFill>
                  <a:schemeClr val="bg1"/>
                </a:solidFill>
              </a:defRPr>
            </a:lvl1pPr>
            <a:lvl2pPr>
              <a:defRPr sz="3200" b="1">
                <a:solidFill>
                  <a:schemeClr val="tx1"/>
                </a:solidFill>
              </a:defRPr>
            </a:lvl2pPr>
            <a:lvl3pPr>
              <a:defRPr sz="3200" b="1">
                <a:solidFill>
                  <a:schemeClr val="tx1"/>
                </a:solidFill>
              </a:defRPr>
            </a:lvl3pPr>
            <a:lvl4pPr>
              <a:defRPr sz="3200" b="1">
                <a:solidFill>
                  <a:schemeClr val="tx1"/>
                </a:solidFill>
              </a:defRPr>
            </a:lvl4pPr>
            <a:lvl5pPr>
              <a:defRPr sz="3200" b="1">
                <a:solidFill>
                  <a:schemeClr val="tx1"/>
                </a:solidFill>
              </a:defRPr>
            </a:lvl5pPr>
          </a:lstStyle>
          <a:p>
            <a:pPr lvl="0"/>
            <a:r>
              <a:rPr lang="fr-FR" dirty="0"/>
              <a:t>Texte en exergue</a:t>
            </a:r>
          </a:p>
          <a:p>
            <a:pPr lvl="0"/>
            <a:endParaRPr lang="fr-FR" dirty="0"/>
          </a:p>
        </p:txBody>
      </p:sp>
      <p:sp>
        <p:nvSpPr>
          <p:cNvPr id="24" name="Espace réservé du texte 23">
            <a:extLst>
              <a:ext uri="{FF2B5EF4-FFF2-40B4-BE49-F238E27FC236}">
                <a16:creationId xmlns:a16="http://schemas.microsoft.com/office/drawing/2014/main" id="{7601DDE5-DE48-B64E-8343-D7AE4F7148BB}"/>
              </a:ext>
            </a:extLst>
          </p:cNvPr>
          <p:cNvSpPr>
            <a:spLocks noGrp="1"/>
          </p:cNvSpPr>
          <p:nvPr>
            <p:ph type="body" sz="quarter" idx="21" hasCustomPrompt="1"/>
          </p:nvPr>
        </p:nvSpPr>
        <p:spPr>
          <a:xfrm>
            <a:off x="720282" y="4053236"/>
            <a:ext cx="3768297" cy="2163988"/>
          </a:xfrm>
          <a:prstGeom prst="rect">
            <a:avLst/>
          </a:prstGeom>
        </p:spPr>
        <p:txBody>
          <a:bodyPr/>
          <a:lstStyle>
            <a:lvl1pPr>
              <a:defRPr sz="1600" b="0">
                <a:solidFill>
                  <a:schemeClr val="bg1"/>
                </a:solidFill>
              </a:defRPr>
            </a:lvl1pPr>
            <a:lvl2pPr>
              <a:defRPr sz="1200" b="1">
                <a:solidFill>
                  <a:schemeClr val="tx1"/>
                </a:solidFill>
              </a:defRPr>
            </a:lvl2pPr>
            <a:lvl3pPr>
              <a:defRPr sz="1200" b="1">
                <a:solidFill>
                  <a:schemeClr val="tx1"/>
                </a:solidFill>
              </a:defRPr>
            </a:lvl3pPr>
            <a:lvl4pPr>
              <a:defRPr sz="1200" b="1">
                <a:solidFill>
                  <a:schemeClr val="tx1"/>
                </a:solidFill>
              </a:defRPr>
            </a:lvl4pPr>
            <a:lvl5pPr>
              <a:defRPr sz="1200" b="1">
                <a:solidFill>
                  <a:schemeClr val="tx1"/>
                </a:solidFill>
              </a:defRPr>
            </a:lvl5pPr>
          </a:lstStyle>
          <a:p>
            <a:pPr lvl="0"/>
            <a:r>
              <a:rPr lang="fr-FR" dirty="0"/>
              <a:t>Texte descriptif</a:t>
            </a:r>
          </a:p>
        </p:txBody>
      </p:sp>
      <p:sp>
        <p:nvSpPr>
          <p:cNvPr id="9" name="Espace réservé pour une image  34">
            <a:extLst>
              <a:ext uri="{FF2B5EF4-FFF2-40B4-BE49-F238E27FC236}">
                <a16:creationId xmlns:a16="http://schemas.microsoft.com/office/drawing/2014/main" id="{CECE4539-2CD7-0FBA-B494-82F2419266FC}"/>
              </a:ext>
            </a:extLst>
          </p:cNvPr>
          <p:cNvSpPr>
            <a:spLocks noGrp="1"/>
          </p:cNvSpPr>
          <p:nvPr>
            <p:ph type="pic" sz="quarter" idx="23"/>
          </p:nvPr>
        </p:nvSpPr>
        <p:spPr>
          <a:xfrm>
            <a:off x="10205477" y="1983673"/>
            <a:ext cx="1336004" cy="2916466"/>
          </a:xfrm>
          <a:prstGeom prst="roundRect">
            <a:avLst>
              <a:gd name="adj" fmla="val 9241"/>
            </a:avLst>
          </a:prstGeom>
          <a:solidFill>
            <a:schemeClr val="bg1"/>
          </a:solidFill>
        </p:spPr>
        <p:txBody>
          <a:bodyPr anchor="ctr" anchorCtr="0"/>
          <a:lstStyle>
            <a:lvl1pPr algn="ctr">
              <a:defRPr sz="1400" b="0">
                <a:solidFill>
                  <a:schemeClr val="tx1"/>
                </a:solidFill>
              </a:defRPr>
            </a:lvl1pPr>
          </a:lstStyle>
          <a:p>
            <a:endParaRPr lang="fr-FR" dirty="0"/>
          </a:p>
        </p:txBody>
      </p:sp>
      <p:pic>
        <p:nvPicPr>
          <p:cNvPr id="26" name="Image 25">
            <a:extLst>
              <a:ext uri="{FF2B5EF4-FFF2-40B4-BE49-F238E27FC236}">
                <a16:creationId xmlns:a16="http://schemas.microsoft.com/office/drawing/2014/main" id="{35675D09-A207-08A4-C3A2-9B2E08455E3B}"/>
              </a:ext>
            </a:extLst>
          </p:cNvPr>
          <p:cNvPicPr>
            <a:picLocks noChangeAspect="1"/>
          </p:cNvPicPr>
          <p:nvPr userDrawn="1"/>
        </p:nvPicPr>
        <p:blipFill>
          <a:blip r:embed="rId6" cstate="email">
            <a:extLst>
              <a:ext uri="{28A0092B-C50C-407E-A947-70E740481C1C}">
                <a14:useLocalDpi xmlns:a14="http://schemas.microsoft.com/office/drawing/2010/main" val="0"/>
              </a:ext>
            </a:extLst>
          </a:blip>
          <a:srcRect/>
          <a:stretch/>
        </p:blipFill>
        <p:spPr>
          <a:xfrm>
            <a:off x="5087999" y="341036"/>
            <a:ext cx="7712363" cy="5783549"/>
          </a:xfrm>
          <a:prstGeom prst="rect">
            <a:avLst/>
          </a:prstGeom>
        </p:spPr>
      </p:pic>
      <p:sp>
        <p:nvSpPr>
          <p:cNvPr id="27" name="Espace réservé pour une image  34">
            <a:extLst>
              <a:ext uri="{FF2B5EF4-FFF2-40B4-BE49-F238E27FC236}">
                <a16:creationId xmlns:a16="http://schemas.microsoft.com/office/drawing/2014/main" id="{15FA1F7F-4DC0-5383-6D9D-4F89756D3613}"/>
              </a:ext>
            </a:extLst>
          </p:cNvPr>
          <p:cNvSpPr>
            <a:spLocks noGrp="1"/>
          </p:cNvSpPr>
          <p:nvPr>
            <p:ph type="pic" sz="quarter" idx="16"/>
          </p:nvPr>
        </p:nvSpPr>
        <p:spPr>
          <a:xfrm>
            <a:off x="8008426" y="1281071"/>
            <a:ext cx="1877607" cy="4098773"/>
          </a:xfrm>
          <a:prstGeom prst="roundRect">
            <a:avLst>
              <a:gd name="adj" fmla="val 9241"/>
            </a:avLst>
          </a:prstGeom>
          <a:solidFill>
            <a:schemeClr val="bg1"/>
          </a:solidFill>
        </p:spPr>
        <p:txBody>
          <a:bodyPr anchor="ctr" anchorCtr="0"/>
          <a:lstStyle>
            <a:lvl1pPr algn="ctr">
              <a:defRPr sz="1400" b="0">
                <a:solidFill>
                  <a:schemeClr val="tx1"/>
                </a:solidFill>
              </a:defRPr>
            </a:lvl1pPr>
          </a:lstStyle>
          <a:p>
            <a:endParaRPr lang="fr-FR" dirty="0"/>
          </a:p>
        </p:txBody>
      </p:sp>
    </p:spTree>
    <p:extLst>
      <p:ext uri="{BB962C8B-B14F-4D97-AF65-F5344CB8AC3E}">
        <p14:creationId xmlns:p14="http://schemas.microsoft.com/office/powerpoint/2010/main" val="106578129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Graphique 1">
    <p:bg>
      <p:bgPr>
        <a:solidFill>
          <a:schemeClr val="tx1"/>
        </a:solidFill>
        <a:effectLst/>
      </p:bgPr>
    </p:bg>
    <p:spTree>
      <p:nvGrpSpPr>
        <p:cNvPr id="1" name=""/>
        <p:cNvGrpSpPr/>
        <p:nvPr/>
      </p:nvGrpSpPr>
      <p:grpSpPr>
        <a:xfrm>
          <a:off x="0" y="0"/>
          <a:ext cx="0" cy="0"/>
          <a:chOff x="0" y="0"/>
          <a:chExt cx="0" cy="0"/>
        </a:xfrm>
      </p:grpSpPr>
      <p:pic>
        <p:nvPicPr>
          <p:cNvPr id="6" name="Graphique 5">
            <a:extLst>
              <a:ext uri="{FF2B5EF4-FFF2-40B4-BE49-F238E27FC236}">
                <a16:creationId xmlns:a16="http://schemas.microsoft.com/office/drawing/2014/main" id="{68394CDF-6504-0B4E-9796-98BC32EFD24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8760" y="4067175"/>
            <a:ext cx="2466975" cy="2790825"/>
          </a:xfrm>
          <a:prstGeom prst="rect">
            <a:avLst/>
          </a:prstGeom>
        </p:spPr>
      </p:pic>
      <p:sp>
        <p:nvSpPr>
          <p:cNvPr id="3" name="Espace réservé du pied de page 2">
            <a:extLst>
              <a:ext uri="{FF2B5EF4-FFF2-40B4-BE49-F238E27FC236}">
                <a16:creationId xmlns:a16="http://schemas.microsoft.com/office/drawing/2014/main" id="{08B980A5-2B7F-3EAF-F507-5CD77B54972B}"/>
              </a:ext>
            </a:extLst>
          </p:cNvPr>
          <p:cNvSpPr>
            <a:spLocks noGrp="1"/>
          </p:cNvSpPr>
          <p:nvPr>
            <p:ph type="ftr" sz="quarter" idx="10"/>
          </p:nvPr>
        </p:nvSpPr>
        <p:spPr/>
        <p:txBody>
          <a:bodyPr/>
          <a:lstStyle>
            <a:lvl1pPr>
              <a:defRPr>
                <a:solidFill>
                  <a:schemeClr val="bg1"/>
                </a:solidFill>
              </a:defRPr>
            </a:lvl1pPr>
          </a:lstStyle>
          <a:p>
            <a:r>
              <a:rPr lang="fr-FR" dirty="0"/>
              <a:t>Niveau de confidentialité  |  JJ/MM/AAAA  |  Présentateur</a:t>
            </a:r>
          </a:p>
        </p:txBody>
      </p:sp>
      <p:sp>
        <p:nvSpPr>
          <p:cNvPr id="4" name="Espace réservé du numéro de diapositive 3">
            <a:extLst>
              <a:ext uri="{FF2B5EF4-FFF2-40B4-BE49-F238E27FC236}">
                <a16:creationId xmlns:a16="http://schemas.microsoft.com/office/drawing/2014/main" id="{F5E5EC75-A679-D3DB-5AD5-B7E31F582D0C}"/>
              </a:ext>
            </a:extLst>
          </p:cNvPr>
          <p:cNvSpPr>
            <a:spLocks noGrp="1"/>
          </p:cNvSpPr>
          <p:nvPr>
            <p:ph type="sldNum" sz="quarter" idx="11"/>
          </p:nvPr>
        </p:nvSpPr>
        <p:spPr/>
        <p:txBody>
          <a:bodyPr/>
          <a:lstStyle>
            <a:lvl1pPr>
              <a:defRPr>
                <a:solidFill>
                  <a:schemeClr val="bg1"/>
                </a:solidFill>
              </a:defRPr>
            </a:lvl1pPr>
          </a:lstStyle>
          <a:p>
            <a:fld id="{72F7D735-2684-4015-BC38-8C62B24B466E}" type="slidenum">
              <a:rPr lang="fr-FR" smtClean="0"/>
              <a:pPr/>
              <a:t>‹#›</a:t>
            </a:fld>
            <a:endParaRPr lang="fr-FR" dirty="0"/>
          </a:p>
        </p:txBody>
      </p:sp>
      <p:sp>
        <p:nvSpPr>
          <p:cNvPr id="28" name="Graphique 26">
            <a:extLst>
              <a:ext uri="{FF2B5EF4-FFF2-40B4-BE49-F238E27FC236}">
                <a16:creationId xmlns:a16="http://schemas.microsoft.com/office/drawing/2014/main" id="{1923C289-E7FD-1429-DAA8-BA70C7BFECD3}"/>
              </a:ext>
            </a:extLst>
          </p:cNvPr>
          <p:cNvSpPr>
            <a:spLocks/>
          </p:cNvSpPr>
          <p:nvPr userDrawn="1"/>
        </p:nvSpPr>
        <p:spPr>
          <a:xfrm flipH="1">
            <a:off x="10771830" y="867928"/>
            <a:ext cx="1647827" cy="428767"/>
          </a:xfrm>
          <a:custGeom>
            <a:avLst/>
            <a:gdLst>
              <a:gd name="connsiteX0" fmla="*/ 2216819 w 2215394"/>
              <a:gd name="connsiteY0" fmla="*/ 576493 h 576449"/>
              <a:gd name="connsiteX1" fmla="*/ 2066554 w 2215394"/>
              <a:gd name="connsiteY1" fmla="*/ 475527 h 576449"/>
              <a:gd name="connsiteX2" fmla="*/ 1949151 w 2215394"/>
              <a:gd name="connsiteY2" fmla="*/ 521314 h 576449"/>
              <a:gd name="connsiteX3" fmla="*/ 1656805 w 2215394"/>
              <a:gd name="connsiteY3" fmla="*/ 322903 h 576449"/>
              <a:gd name="connsiteX4" fmla="*/ 1409086 w 2215394"/>
              <a:gd name="connsiteY4" fmla="*/ 440306 h 576449"/>
              <a:gd name="connsiteX5" fmla="*/ 939474 w 2215394"/>
              <a:gd name="connsiteY5" fmla="*/ 44 h 576449"/>
              <a:gd name="connsiteX6" fmla="*/ 481614 w 2215394"/>
              <a:gd name="connsiteY6" fmla="*/ 369864 h 576449"/>
              <a:gd name="connsiteX7" fmla="*/ 310196 w 2215394"/>
              <a:gd name="connsiteY7" fmla="*/ 318207 h 576449"/>
              <a:gd name="connsiteX8" fmla="*/ 1425 w 2215394"/>
              <a:gd name="connsiteY8" fmla="*/ 571797 h 576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15394" h="576449">
                <a:moveTo>
                  <a:pt x="2216819" y="576493"/>
                </a:moveTo>
                <a:cubicBezTo>
                  <a:pt x="2192169" y="515162"/>
                  <a:pt x="2132293" y="475116"/>
                  <a:pt x="2066554" y="475527"/>
                </a:cubicBezTo>
                <a:cubicBezTo>
                  <a:pt x="2023102" y="474458"/>
                  <a:pt x="1980838" y="490942"/>
                  <a:pt x="1949151" y="521314"/>
                </a:cubicBezTo>
                <a:cubicBezTo>
                  <a:pt x="1901012" y="401551"/>
                  <a:pt x="1785959" y="322926"/>
                  <a:pt x="1656805" y="322903"/>
                </a:cubicBezTo>
                <a:cubicBezTo>
                  <a:pt x="1560541" y="321940"/>
                  <a:pt x="1468963" y="365226"/>
                  <a:pt x="1409086" y="440306"/>
                </a:cubicBezTo>
                <a:cubicBezTo>
                  <a:pt x="1393823" y="192468"/>
                  <a:pt x="1188368" y="-437"/>
                  <a:pt x="939474" y="44"/>
                </a:cubicBezTo>
                <a:cubicBezTo>
                  <a:pt x="718756" y="526"/>
                  <a:pt x="528564" y="154371"/>
                  <a:pt x="481614" y="369864"/>
                </a:cubicBezTo>
                <a:cubicBezTo>
                  <a:pt x="431124" y="336533"/>
                  <a:pt x="371248" y="318594"/>
                  <a:pt x="310196" y="318207"/>
                </a:cubicBezTo>
                <a:cubicBezTo>
                  <a:pt x="159916" y="318160"/>
                  <a:pt x="30776" y="424374"/>
                  <a:pt x="1425" y="571797"/>
                </a:cubicBezTo>
                <a:close/>
              </a:path>
            </a:pathLst>
          </a:custGeom>
          <a:solidFill>
            <a:schemeClr val="bg1"/>
          </a:solidFill>
          <a:ln w="117308" cap="flat">
            <a:noFill/>
            <a:prstDash val="solid"/>
            <a:miter/>
          </a:ln>
          <a:effectLst>
            <a:outerShdw blurRad="381000" dist="203200" dir="2700000" algn="tl" rotWithShape="0">
              <a:prstClr val="black">
                <a:alpha val="40000"/>
              </a:prstClr>
            </a:outerShdw>
          </a:effectLst>
        </p:spPr>
        <p:txBody>
          <a:bodyPr rtlCol="0" anchor="ctr"/>
          <a:lstStyle/>
          <a:p>
            <a:endParaRPr lang="en-US" dirty="0"/>
          </a:p>
        </p:txBody>
      </p:sp>
      <p:sp>
        <p:nvSpPr>
          <p:cNvPr id="29" name="Graphique 26">
            <a:extLst>
              <a:ext uri="{FF2B5EF4-FFF2-40B4-BE49-F238E27FC236}">
                <a16:creationId xmlns:a16="http://schemas.microsoft.com/office/drawing/2014/main" id="{A5DF5181-C2BE-C436-4923-BA3FEB16F6DB}"/>
              </a:ext>
            </a:extLst>
          </p:cNvPr>
          <p:cNvSpPr>
            <a:spLocks/>
          </p:cNvSpPr>
          <p:nvPr userDrawn="1"/>
        </p:nvSpPr>
        <p:spPr>
          <a:xfrm flipH="1">
            <a:off x="-519067" y="3756221"/>
            <a:ext cx="1647827" cy="428767"/>
          </a:xfrm>
          <a:custGeom>
            <a:avLst/>
            <a:gdLst>
              <a:gd name="connsiteX0" fmla="*/ 2216819 w 2215394"/>
              <a:gd name="connsiteY0" fmla="*/ 576493 h 576449"/>
              <a:gd name="connsiteX1" fmla="*/ 2066554 w 2215394"/>
              <a:gd name="connsiteY1" fmla="*/ 475527 h 576449"/>
              <a:gd name="connsiteX2" fmla="*/ 1949151 w 2215394"/>
              <a:gd name="connsiteY2" fmla="*/ 521314 h 576449"/>
              <a:gd name="connsiteX3" fmla="*/ 1656805 w 2215394"/>
              <a:gd name="connsiteY3" fmla="*/ 322903 h 576449"/>
              <a:gd name="connsiteX4" fmla="*/ 1409086 w 2215394"/>
              <a:gd name="connsiteY4" fmla="*/ 440306 h 576449"/>
              <a:gd name="connsiteX5" fmla="*/ 939474 w 2215394"/>
              <a:gd name="connsiteY5" fmla="*/ 44 h 576449"/>
              <a:gd name="connsiteX6" fmla="*/ 481614 w 2215394"/>
              <a:gd name="connsiteY6" fmla="*/ 369864 h 576449"/>
              <a:gd name="connsiteX7" fmla="*/ 310196 w 2215394"/>
              <a:gd name="connsiteY7" fmla="*/ 318207 h 576449"/>
              <a:gd name="connsiteX8" fmla="*/ 1425 w 2215394"/>
              <a:gd name="connsiteY8" fmla="*/ 571797 h 576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15394" h="576449">
                <a:moveTo>
                  <a:pt x="2216819" y="576493"/>
                </a:moveTo>
                <a:cubicBezTo>
                  <a:pt x="2192169" y="515162"/>
                  <a:pt x="2132293" y="475116"/>
                  <a:pt x="2066554" y="475527"/>
                </a:cubicBezTo>
                <a:cubicBezTo>
                  <a:pt x="2023102" y="474458"/>
                  <a:pt x="1980838" y="490942"/>
                  <a:pt x="1949151" y="521314"/>
                </a:cubicBezTo>
                <a:cubicBezTo>
                  <a:pt x="1901012" y="401551"/>
                  <a:pt x="1785959" y="322926"/>
                  <a:pt x="1656805" y="322903"/>
                </a:cubicBezTo>
                <a:cubicBezTo>
                  <a:pt x="1560541" y="321940"/>
                  <a:pt x="1468963" y="365226"/>
                  <a:pt x="1409086" y="440306"/>
                </a:cubicBezTo>
                <a:cubicBezTo>
                  <a:pt x="1393823" y="192468"/>
                  <a:pt x="1188368" y="-437"/>
                  <a:pt x="939474" y="44"/>
                </a:cubicBezTo>
                <a:cubicBezTo>
                  <a:pt x="718756" y="526"/>
                  <a:pt x="528564" y="154371"/>
                  <a:pt x="481614" y="369864"/>
                </a:cubicBezTo>
                <a:cubicBezTo>
                  <a:pt x="431124" y="336533"/>
                  <a:pt x="371248" y="318594"/>
                  <a:pt x="310196" y="318207"/>
                </a:cubicBezTo>
                <a:cubicBezTo>
                  <a:pt x="159916" y="318160"/>
                  <a:pt x="30776" y="424374"/>
                  <a:pt x="1425" y="571797"/>
                </a:cubicBezTo>
                <a:close/>
              </a:path>
            </a:pathLst>
          </a:custGeom>
          <a:solidFill>
            <a:schemeClr val="bg1"/>
          </a:solidFill>
          <a:ln w="117308" cap="flat">
            <a:noFill/>
            <a:prstDash val="solid"/>
            <a:miter/>
          </a:ln>
          <a:effectLst>
            <a:outerShdw blurRad="381000" dist="203200" dir="2700000" algn="tl" rotWithShape="0">
              <a:prstClr val="black">
                <a:alpha val="40000"/>
              </a:prstClr>
            </a:outerShdw>
          </a:effectLst>
        </p:spPr>
        <p:txBody>
          <a:bodyPr rtlCol="0" anchor="ctr"/>
          <a:lstStyle/>
          <a:p>
            <a:endParaRPr lang="en-US" dirty="0"/>
          </a:p>
        </p:txBody>
      </p:sp>
      <p:sp>
        <p:nvSpPr>
          <p:cNvPr id="35" name="Espace réservé du texte 14">
            <a:extLst>
              <a:ext uri="{FF2B5EF4-FFF2-40B4-BE49-F238E27FC236}">
                <a16:creationId xmlns:a16="http://schemas.microsoft.com/office/drawing/2014/main" id="{D5F00693-81F8-1170-7A57-3E6784C45DA6}"/>
              </a:ext>
            </a:extLst>
          </p:cNvPr>
          <p:cNvSpPr>
            <a:spLocks noGrp="1"/>
          </p:cNvSpPr>
          <p:nvPr>
            <p:ph type="body" sz="quarter" idx="12" hasCustomPrompt="1"/>
          </p:nvPr>
        </p:nvSpPr>
        <p:spPr>
          <a:xfrm>
            <a:off x="414606" y="394156"/>
            <a:ext cx="7609829" cy="842511"/>
          </a:xfrm>
          <a:prstGeom prst="rect">
            <a:avLst/>
          </a:prstGeom>
        </p:spPr>
        <p:txBody>
          <a:bodyPr/>
          <a:lstStyle>
            <a:lvl1pPr>
              <a:defRPr sz="3200" b="1">
                <a:solidFill>
                  <a:schemeClr val="accent1"/>
                </a:solidFill>
              </a:defRPr>
            </a:lvl1pPr>
            <a:lvl2pPr>
              <a:defRPr sz="3200" b="1">
                <a:solidFill>
                  <a:schemeClr val="accent1"/>
                </a:solidFill>
              </a:defRPr>
            </a:lvl2pPr>
            <a:lvl3pPr>
              <a:defRPr sz="3200" b="1">
                <a:solidFill>
                  <a:schemeClr val="accent1"/>
                </a:solidFill>
              </a:defRPr>
            </a:lvl3pPr>
            <a:lvl4pPr>
              <a:defRPr sz="3200" b="1">
                <a:solidFill>
                  <a:schemeClr val="accent1"/>
                </a:solidFill>
              </a:defRPr>
            </a:lvl4pPr>
            <a:lvl5pPr>
              <a:defRPr sz="3200" b="1">
                <a:solidFill>
                  <a:schemeClr val="accent1"/>
                </a:solidFill>
              </a:defRPr>
            </a:lvl5pPr>
          </a:lstStyle>
          <a:p>
            <a:pPr lvl="0"/>
            <a:r>
              <a:rPr lang="fr-FR" dirty="0"/>
              <a:t>Titre slide (graphique)</a:t>
            </a:r>
          </a:p>
        </p:txBody>
      </p:sp>
      <p:sp>
        <p:nvSpPr>
          <p:cNvPr id="36" name="Espace réservé du texte 21">
            <a:extLst>
              <a:ext uri="{FF2B5EF4-FFF2-40B4-BE49-F238E27FC236}">
                <a16:creationId xmlns:a16="http://schemas.microsoft.com/office/drawing/2014/main" id="{E3014E51-8AD6-49A9-6177-F1C95F7609DE}"/>
              </a:ext>
            </a:extLst>
          </p:cNvPr>
          <p:cNvSpPr>
            <a:spLocks noGrp="1"/>
          </p:cNvSpPr>
          <p:nvPr>
            <p:ph type="body" sz="quarter" idx="18" hasCustomPrompt="1"/>
          </p:nvPr>
        </p:nvSpPr>
        <p:spPr>
          <a:xfrm>
            <a:off x="459101" y="1462001"/>
            <a:ext cx="3930064" cy="542103"/>
          </a:xfrm>
          <a:prstGeom prst="rect">
            <a:avLst/>
          </a:prstGeom>
        </p:spPr>
        <p:txBody>
          <a:bodyPr/>
          <a:lstStyle>
            <a:lvl1pPr>
              <a:defRPr sz="1400" b="1">
                <a:solidFill>
                  <a:schemeClr val="accent1"/>
                </a:solidFill>
              </a:defRPr>
            </a:lvl1pPr>
            <a:lvl2pPr>
              <a:defRPr sz="1400" b="1">
                <a:solidFill>
                  <a:schemeClr val="accent1"/>
                </a:solidFill>
              </a:defRPr>
            </a:lvl2pPr>
            <a:lvl3pPr>
              <a:defRPr sz="1400" b="1">
                <a:solidFill>
                  <a:schemeClr val="accent1"/>
                </a:solidFill>
              </a:defRPr>
            </a:lvl3pPr>
            <a:lvl4pPr>
              <a:defRPr sz="1400" b="1">
                <a:solidFill>
                  <a:schemeClr val="accent1"/>
                </a:solidFill>
              </a:defRPr>
            </a:lvl4pPr>
            <a:lvl5pPr>
              <a:defRPr sz="1400" b="1">
                <a:solidFill>
                  <a:schemeClr val="accent1"/>
                </a:solidFill>
              </a:defRPr>
            </a:lvl5pPr>
          </a:lstStyle>
          <a:p>
            <a:pPr lvl="0"/>
            <a:r>
              <a:rPr lang="fr-FR" dirty="0"/>
              <a:t>Sous titre</a:t>
            </a:r>
          </a:p>
        </p:txBody>
      </p:sp>
      <p:sp>
        <p:nvSpPr>
          <p:cNvPr id="37" name="Espace réservé du texte 23">
            <a:extLst>
              <a:ext uri="{FF2B5EF4-FFF2-40B4-BE49-F238E27FC236}">
                <a16:creationId xmlns:a16="http://schemas.microsoft.com/office/drawing/2014/main" id="{5D056352-C324-89CC-9D10-E448B1FD98EF}"/>
              </a:ext>
            </a:extLst>
          </p:cNvPr>
          <p:cNvSpPr>
            <a:spLocks noGrp="1"/>
          </p:cNvSpPr>
          <p:nvPr>
            <p:ph type="body" sz="quarter" idx="19" hasCustomPrompt="1"/>
          </p:nvPr>
        </p:nvSpPr>
        <p:spPr>
          <a:xfrm>
            <a:off x="459194" y="2148245"/>
            <a:ext cx="3535943" cy="1459238"/>
          </a:xfrm>
          <a:prstGeom prst="rect">
            <a:avLst/>
          </a:prstGeom>
        </p:spPr>
        <p:txBody>
          <a:bodyPr/>
          <a:lstStyle>
            <a:lvl1pPr>
              <a:defRPr sz="1200" b="0">
                <a:solidFill>
                  <a:schemeClr val="bg1"/>
                </a:solidFill>
              </a:defRPr>
            </a:lvl1pPr>
            <a:lvl2pPr>
              <a:defRPr sz="1200" b="1">
                <a:solidFill>
                  <a:schemeClr val="tx1"/>
                </a:solidFill>
              </a:defRPr>
            </a:lvl2pPr>
            <a:lvl3pPr>
              <a:defRPr sz="1200" b="1">
                <a:solidFill>
                  <a:schemeClr val="tx1"/>
                </a:solidFill>
              </a:defRPr>
            </a:lvl3pPr>
            <a:lvl4pPr>
              <a:defRPr sz="1200" b="1">
                <a:solidFill>
                  <a:schemeClr val="tx1"/>
                </a:solidFill>
              </a:defRPr>
            </a:lvl4pPr>
            <a:lvl5pPr>
              <a:defRPr sz="1200" b="1">
                <a:solidFill>
                  <a:schemeClr val="tx1"/>
                </a:solidFill>
              </a:defRPr>
            </a:lvl5pPr>
          </a:lstStyle>
          <a:p>
            <a:pPr lvl="0"/>
            <a:r>
              <a:rPr lang="fr-FR" dirty="0"/>
              <a:t>Texte descriptif</a:t>
            </a:r>
          </a:p>
        </p:txBody>
      </p:sp>
      <p:pic>
        <p:nvPicPr>
          <p:cNvPr id="38" name="Image 37" descr="Une image contenant dessin&#10;&#10;Description générée automatiquement">
            <a:extLst>
              <a:ext uri="{FF2B5EF4-FFF2-40B4-BE49-F238E27FC236}">
                <a16:creationId xmlns:a16="http://schemas.microsoft.com/office/drawing/2014/main" id="{4DA2C504-5E77-42DB-B93A-6FF75B992533}"/>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0923765" y="6172803"/>
            <a:ext cx="1230021" cy="792088"/>
          </a:xfrm>
          <a:prstGeom prst="rect">
            <a:avLst/>
          </a:prstGeom>
        </p:spPr>
      </p:pic>
    </p:spTree>
    <p:extLst>
      <p:ext uri="{BB962C8B-B14F-4D97-AF65-F5344CB8AC3E}">
        <p14:creationId xmlns:p14="http://schemas.microsoft.com/office/powerpoint/2010/main" val="229393703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Graphique 2">
    <p:bg>
      <p:bgPr>
        <a:solidFill>
          <a:schemeClr val="tx2"/>
        </a:solidFill>
        <a:effectLst/>
      </p:bgPr>
    </p:bg>
    <p:spTree>
      <p:nvGrpSpPr>
        <p:cNvPr id="1" name=""/>
        <p:cNvGrpSpPr/>
        <p:nvPr/>
      </p:nvGrpSpPr>
      <p:grpSpPr>
        <a:xfrm>
          <a:off x="0" y="0"/>
          <a:ext cx="0" cy="0"/>
          <a:chOff x="0" y="0"/>
          <a:chExt cx="0" cy="0"/>
        </a:xfrm>
      </p:grpSpPr>
      <p:pic>
        <p:nvPicPr>
          <p:cNvPr id="5" name="Graphique 4">
            <a:extLst>
              <a:ext uri="{FF2B5EF4-FFF2-40B4-BE49-F238E27FC236}">
                <a16:creationId xmlns:a16="http://schemas.microsoft.com/office/drawing/2014/main" id="{9A2F7049-7FA8-7F13-70E6-2D65F665385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49951" y="4053734"/>
            <a:ext cx="2466975" cy="2790825"/>
          </a:xfrm>
          <a:prstGeom prst="rect">
            <a:avLst/>
          </a:prstGeom>
        </p:spPr>
      </p:pic>
      <p:sp>
        <p:nvSpPr>
          <p:cNvPr id="3" name="Espace réservé du pied de page 2">
            <a:extLst>
              <a:ext uri="{FF2B5EF4-FFF2-40B4-BE49-F238E27FC236}">
                <a16:creationId xmlns:a16="http://schemas.microsoft.com/office/drawing/2014/main" id="{08B980A5-2B7F-3EAF-F507-5CD77B54972B}"/>
              </a:ext>
            </a:extLst>
          </p:cNvPr>
          <p:cNvSpPr>
            <a:spLocks noGrp="1"/>
          </p:cNvSpPr>
          <p:nvPr>
            <p:ph type="ftr" sz="quarter" idx="10"/>
          </p:nvPr>
        </p:nvSpPr>
        <p:spPr/>
        <p:txBody>
          <a:bodyPr/>
          <a:lstStyle>
            <a:lvl1pPr>
              <a:defRPr>
                <a:solidFill>
                  <a:schemeClr val="bg1"/>
                </a:solidFill>
              </a:defRPr>
            </a:lvl1pPr>
          </a:lstStyle>
          <a:p>
            <a:r>
              <a:rPr lang="fr-FR" dirty="0"/>
              <a:t>Niveau de confidentialité  |  JJ/MM/AAAA  |  Présentateur</a:t>
            </a:r>
          </a:p>
        </p:txBody>
      </p:sp>
      <p:sp>
        <p:nvSpPr>
          <p:cNvPr id="4" name="Espace réservé du numéro de diapositive 3">
            <a:extLst>
              <a:ext uri="{FF2B5EF4-FFF2-40B4-BE49-F238E27FC236}">
                <a16:creationId xmlns:a16="http://schemas.microsoft.com/office/drawing/2014/main" id="{F5E5EC75-A679-D3DB-5AD5-B7E31F582D0C}"/>
              </a:ext>
            </a:extLst>
          </p:cNvPr>
          <p:cNvSpPr>
            <a:spLocks noGrp="1"/>
          </p:cNvSpPr>
          <p:nvPr>
            <p:ph type="sldNum" sz="quarter" idx="11"/>
          </p:nvPr>
        </p:nvSpPr>
        <p:spPr/>
        <p:txBody>
          <a:bodyPr/>
          <a:lstStyle>
            <a:lvl1pPr>
              <a:defRPr>
                <a:solidFill>
                  <a:schemeClr val="bg1"/>
                </a:solidFill>
              </a:defRPr>
            </a:lvl1pPr>
          </a:lstStyle>
          <a:p>
            <a:fld id="{72F7D735-2684-4015-BC38-8C62B24B466E}" type="slidenum">
              <a:rPr lang="fr-FR" smtClean="0"/>
              <a:pPr/>
              <a:t>‹#›</a:t>
            </a:fld>
            <a:endParaRPr lang="fr-FR" dirty="0"/>
          </a:p>
        </p:txBody>
      </p:sp>
      <p:sp>
        <p:nvSpPr>
          <p:cNvPr id="28" name="Graphique 26">
            <a:extLst>
              <a:ext uri="{FF2B5EF4-FFF2-40B4-BE49-F238E27FC236}">
                <a16:creationId xmlns:a16="http://schemas.microsoft.com/office/drawing/2014/main" id="{1923C289-E7FD-1429-DAA8-BA70C7BFECD3}"/>
              </a:ext>
            </a:extLst>
          </p:cNvPr>
          <p:cNvSpPr>
            <a:spLocks/>
          </p:cNvSpPr>
          <p:nvPr userDrawn="1"/>
        </p:nvSpPr>
        <p:spPr>
          <a:xfrm flipH="1">
            <a:off x="10771830" y="867928"/>
            <a:ext cx="1647827" cy="428767"/>
          </a:xfrm>
          <a:custGeom>
            <a:avLst/>
            <a:gdLst>
              <a:gd name="connsiteX0" fmla="*/ 2216819 w 2215394"/>
              <a:gd name="connsiteY0" fmla="*/ 576493 h 576449"/>
              <a:gd name="connsiteX1" fmla="*/ 2066554 w 2215394"/>
              <a:gd name="connsiteY1" fmla="*/ 475527 h 576449"/>
              <a:gd name="connsiteX2" fmla="*/ 1949151 w 2215394"/>
              <a:gd name="connsiteY2" fmla="*/ 521314 h 576449"/>
              <a:gd name="connsiteX3" fmla="*/ 1656805 w 2215394"/>
              <a:gd name="connsiteY3" fmla="*/ 322903 h 576449"/>
              <a:gd name="connsiteX4" fmla="*/ 1409086 w 2215394"/>
              <a:gd name="connsiteY4" fmla="*/ 440306 h 576449"/>
              <a:gd name="connsiteX5" fmla="*/ 939474 w 2215394"/>
              <a:gd name="connsiteY5" fmla="*/ 44 h 576449"/>
              <a:gd name="connsiteX6" fmla="*/ 481614 w 2215394"/>
              <a:gd name="connsiteY6" fmla="*/ 369864 h 576449"/>
              <a:gd name="connsiteX7" fmla="*/ 310196 w 2215394"/>
              <a:gd name="connsiteY7" fmla="*/ 318207 h 576449"/>
              <a:gd name="connsiteX8" fmla="*/ 1425 w 2215394"/>
              <a:gd name="connsiteY8" fmla="*/ 571797 h 576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15394" h="576449">
                <a:moveTo>
                  <a:pt x="2216819" y="576493"/>
                </a:moveTo>
                <a:cubicBezTo>
                  <a:pt x="2192169" y="515162"/>
                  <a:pt x="2132293" y="475116"/>
                  <a:pt x="2066554" y="475527"/>
                </a:cubicBezTo>
                <a:cubicBezTo>
                  <a:pt x="2023102" y="474458"/>
                  <a:pt x="1980838" y="490942"/>
                  <a:pt x="1949151" y="521314"/>
                </a:cubicBezTo>
                <a:cubicBezTo>
                  <a:pt x="1901012" y="401551"/>
                  <a:pt x="1785959" y="322926"/>
                  <a:pt x="1656805" y="322903"/>
                </a:cubicBezTo>
                <a:cubicBezTo>
                  <a:pt x="1560541" y="321940"/>
                  <a:pt x="1468963" y="365226"/>
                  <a:pt x="1409086" y="440306"/>
                </a:cubicBezTo>
                <a:cubicBezTo>
                  <a:pt x="1393823" y="192468"/>
                  <a:pt x="1188368" y="-437"/>
                  <a:pt x="939474" y="44"/>
                </a:cubicBezTo>
                <a:cubicBezTo>
                  <a:pt x="718756" y="526"/>
                  <a:pt x="528564" y="154371"/>
                  <a:pt x="481614" y="369864"/>
                </a:cubicBezTo>
                <a:cubicBezTo>
                  <a:pt x="431124" y="336533"/>
                  <a:pt x="371248" y="318594"/>
                  <a:pt x="310196" y="318207"/>
                </a:cubicBezTo>
                <a:cubicBezTo>
                  <a:pt x="159916" y="318160"/>
                  <a:pt x="30776" y="424374"/>
                  <a:pt x="1425" y="571797"/>
                </a:cubicBezTo>
                <a:close/>
              </a:path>
            </a:pathLst>
          </a:custGeom>
          <a:solidFill>
            <a:schemeClr val="bg1"/>
          </a:solidFill>
          <a:ln w="117308" cap="flat">
            <a:noFill/>
            <a:prstDash val="solid"/>
            <a:miter/>
          </a:ln>
          <a:effectLst>
            <a:outerShdw blurRad="381000" dist="203200" dir="2700000" algn="tl" rotWithShape="0">
              <a:prstClr val="black">
                <a:alpha val="40000"/>
              </a:prstClr>
            </a:outerShdw>
          </a:effectLst>
        </p:spPr>
        <p:txBody>
          <a:bodyPr rtlCol="0" anchor="ctr"/>
          <a:lstStyle/>
          <a:p>
            <a:endParaRPr lang="en-US" dirty="0"/>
          </a:p>
        </p:txBody>
      </p:sp>
      <p:sp>
        <p:nvSpPr>
          <p:cNvPr id="29" name="Graphique 26">
            <a:extLst>
              <a:ext uri="{FF2B5EF4-FFF2-40B4-BE49-F238E27FC236}">
                <a16:creationId xmlns:a16="http://schemas.microsoft.com/office/drawing/2014/main" id="{A5DF5181-C2BE-C436-4923-BA3FEB16F6DB}"/>
              </a:ext>
            </a:extLst>
          </p:cNvPr>
          <p:cNvSpPr>
            <a:spLocks/>
          </p:cNvSpPr>
          <p:nvPr userDrawn="1"/>
        </p:nvSpPr>
        <p:spPr>
          <a:xfrm flipH="1">
            <a:off x="-519067" y="3756221"/>
            <a:ext cx="1647827" cy="428767"/>
          </a:xfrm>
          <a:custGeom>
            <a:avLst/>
            <a:gdLst>
              <a:gd name="connsiteX0" fmla="*/ 2216819 w 2215394"/>
              <a:gd name="connsiteY0" fmla="*/ 576493 h 576449"/>
              <a:gd name="connsiteX1" fmla="*/ 2066554 w 2215394"/>
              <a:gd name="connsiteY1" fmla="*/ 475527 h 576449"/>
              <a:gd name="connsiteX2" fmla="*/ 1949151 w 2215394"/>
              <a:gd name="connsiteY2" fmla="*/ 521314 h 576449"/>
              <a:gd name="connsiteX3" fmla="*/ 1656805 w 2215394"/>
              <a:gd name="connsiteY3" fmla="*/ 322903 h 576449"/>
              <a:gd name="connsiteX4" fmla="*/ 1409086 w 2215394"/>
              <a:gd name="connsiteY4" fmla="*/ 440306 h 576449"/>
              <a:gd name="connsiteX5" fmla="*/ 939474 w 2215394"/>
              <a:gd name="connsiteY5" fmla="*/ 44 h 576449"/>
              <a:gd name="connsiteX6" fmla="*/ 481614 w 2215394"/>
              <a:gd name="connsiteY6" fmla="*/ 369864 h 576449"/>
              <a:gd name="connsiteX7" fmla="*/ 310196 w 2215394"/>
              <a:gd name="connsiteY7" fmla="*/ 318207 h 576449"/>
              <a:gd name="connsiteX8" fmla="*/ 1425 w 2215394"/>
              <a:gd name="connsiteY8" fmla="*/ 571797 h 576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15394" h="576449">
                <a:moveTo>
                  <a:pt x="2216819" y="576493"/>
                </a:moveTo>
                <a:cubicBezTo>
                  <a:pt x="2192169" y="515162"/>
                  <a:pt x="2132293" y="475116"/>
                  <a:pt x="2066554" y="475527"/>
                </a:cubicBezTo>
                <a:cubicBezTo>
                  <a:pt x="2023102" y="474458"/>
                  <a:pt x="1980838" y="490942"/>
                  <a:pt x="1949151" y="521314"/>
                </a:cubicBezTo>
                <a:cubicBezTo>
                  <a:pt x="1901012" y="401551"/>
                  <a:pt x="1785959" y="322926"/>
                  <a:pt x="1656805" y="322903"/>
                </a:cubicBezTo>
                <a:cubicBezTo>
                  <a:pt x="1560541" y="321940"/>
                  <a:pt x="1468963" y="365226"/>
                  <a:pt x="1409086" y="440306"/>
                </a:cubicBezTo>
                <a:cubicBezTo>
                  <a:pt x="1393823" y="192468"/>
                  <a:pt x="1188368" y="-437"/>
                  <a:pt x="939474" y="44"/>
                </a:cubicBezTo>
                <a:cubicBezTo>
                  <a:pt x="718756" y="526"/>
                  <a:pt x="528564" y="154371"/>
                  <a:pt x="481614" y="369864"/>
                </a:cubicBezTo>
                <a:cubicBezTo>
                  <a:pt x="431124" y="336533"/>
                  <a:pt x="371248" y="318594"/>
                  <a:pt x="310196" y="318207"/>
                </a:cubicBezTo>
                <a:cubicBezTo>
                  <a:pt x="159916" y="318160"/>
                  <a:pt x="30776" y="424374"/>
                  <a:pt x="1425" y="571797"/>
                </a:cubicBezTo>
                <a:close/>
              </a:path>
            </a:pathLst>
          </a:custGeom>
          <a:solidFill>
            <a:schemeClr val="bg1"/>
          </a:solidFill>
          <a:ln w="117308" cap="flat">
            <a:noFill/>
            <a:prstDash val="solid"/>
            <a:miter/>
          </a:ln>
          <a:effectLst>
            <a:outerShdw blurRad="381000" dist="203200" dir="2700000" algn="tl" rotWithShape="0">
              <a:prstClr val="black">
                <a:alpha val="40000"/>
              </a:prstClr>
            </a:outerShdw>
          </a:effectLst>
        </p:spPr>
        <p:txBody>
          <a:bodyPr rtlCol="0" anchor="ctr"/>
          <a:lstStyle/>
          <a:p>
            <a:endParaRPr lang="en-US" dirty="0"/>
          </a:p>
        </p:txBody>
      </p:sp>
      <p:sp>
        <p:nvSpPr>
          <p:cNvPr id="35" name="Espace réservé du texte 14">
            <a:extLst>
              <a:ext uri="{FF2B5EF4-FFF2-40B4-BE49-F238E27FC236}">
                <a16:creationId xmlns:a16="http://schemas.microsoft.com/office/drawing/2014/main" id="{D5F00693-81F8-1170-7A57-3E6784C45DA6}"/>
              </a:ext>
            </a:extLst>
          </p:cNvPr>
          <p:cNvSpPr>
            <a:spLocks noGrp="1"/>
          </p:cNvSpPr>
          <p:nvPr>
            <p:ph type="body" sz="quarter" idx="12" hasCustomPrompt="1"/>
          </p:nvPr>
        </p:nvSpPr>
        <p:spPr>
          <a:xfrm>
            <a:off x="414606" y="394156"/>
            <a:ext cx="7609829" cy="842511"/>
          </a:xfrm>
          <a:prstGeom prst="rect">
            <a:avLst/>
          </a:prstGeom>
        </p:spPr>
        <p:txBody>
          <a:bodyPr/>
          <a:lstStyle>
            <a:lvl1pPr>
              <a:defRPr sz="3200" b="1">
                <a:solidFill>
                  <a:schemeClr val="bg1"/>
                </a:solidFill>
              </a:defRPr>
            </a:lvl1pPr>
            <a:lvl2pPr>
              <a:defRPr sz="3200" b="1">
                <a:solidFill>
                  <a:schemeClr val="accent1"/>
                </a:solidFill>
              </a:defRPr>
            </a:lvl2pPr>
            <a:lvl3pPr>
              <a:defRPr sz="3200" b="1">
                <a:solidFill>
                  <a:schemeClr val="accent1"/>
                </a:solidFill>
              </a:defRPr>
            </a:lvl3pPr>
            <a:lvl4pPr>
              <a:defRPr sz="3200" b="1">
                <a:solidFill>
                  <a:schemeClr val="accent1"/>
                </a:solidFill>
              </a:defRPr>
            </a:lvl4pPr>
            <a:lvl5pPr>
              <a:defRPr sz="3200" b="1">
                <a:solidFill>
                  <a:schemeClr val="accent1"/>
                </a:solidFill>
              </a:defRPr>
            </a:lvl5pPr>
          </a:lstStyle>
          <a:p>
            <a:pPr lvl="0"/>
            <a:r>
              <a:rPr lang="fr-FR" dirty="0"/>
              <a:t>Titre slide (graphique)</a:t>
            </a:r>
          </a:p>
        </p:txBody>
      </p:sp>
      <p:sp>
        <p:nvSpPr>
          <p:cNvPr id="36" name="Espace réservé du texte 21">
            <a:extLst>
              <a:ext uri="{FF2B5EF4-FFF2-40B4-BE49-F238E27FC236}">
                <a16:creationId xmlns:a16="http://schemas.microsoft.com/office/drawing/2014/main" id="{E3014E51-8AD6-49A9-6177-F1C95F7609DE}"/>
              </a:ext>
            </a:extLst>
          </p:cNvPr>
          <p:cNvSpPr>
            <a:spLocks noGrp="1"/>
          </p:cNvSpPr>
          <p:nvPr>
            <p:ph type="body" sz="quarter" idx="18" hasCustomPrompt="1"/>
          </p:nvPr>
        </p:nvSpPr>
        <p:spPr>
          <a:xfrm>
            <a:off x="459101" y="1462001"/>
            <a:ext cx="3930064" cy="542103"/>
          </a:xfrm>
          <a:prstGeom prst="rect">
            <a:avLst/>
          </a:prstGeom>
        </p:spPr>
        <p:txBody>
          <a:bodyPr/>
          <a:lstStyle>
            <a:lvl1pPr>
              <a:defRPr sz="1400" b="1">
                <a:solidFill>
                  <a:schemeClr val="accent1"/>
                </a:solidFill>
              </a:defRPr>
            </a:lvl1pPr>
            <a:lvl2pPr>
              <a:defRPr sz="1400" b="1">
                <a:solidFill>
                  <a:schemeClr val="accent1"/>
                </a:solidFill>
              </a:defRPr>
            </a:lvl2pPr>
            <a:lvl3pPr>
              <a:defRPr sz="1400" b="1">
                <a:solidFill>
                  <a:schemeClr val="accent1"/>
                </a:solidFill>
              </a:defRPr>
            </a:lvl3pPr>
            <a:lvl4pPr>
              <a:defRPr sz="1400" b="1">
                <a:solidFill>
                  <a:schemeClr val="accent1"/>
                </a:solidFill>
              </a:defRPr>
            </a:lvl4pPr>
            <a:lvl5pPr>
              <a:defRPr sz="1400" b="1">
                <a:solidFill>
                  <a:schemeClr val="accent1"/>
                </a:solidFill>
              </a:defRPr>
            </a:lvl5pPr>
          </a:lstStyle>
          <a:p>
            <a:pPr lvl="0"/>
            <a:r>
              <a:rPr lang="fr-FR" dirty="0"/>
              <a:t>Sous titre</a:t>
            </a:r>
          </a:p>
        </p:txBody>
      </p:sp>
      <p:sp>
        <p:nvSpPr>
          <p:cNvPr id="37" name="Espace réservé du texte 23">
            <a:extLst>
              <a:ext uri="{FF2B5EF4-FFF2-40B4-BE49-F238E27FC236}">
                <a16:creationId xmlns:a16="http://schemas.microsoft.com/office/drawing/2014/main" id="{5D056352-C324-89CC-9D10-E448B1FD98EF}"/>
              </a:ext>
            </a:extLst>
          </p:cNvPr>
          <p:cNvSpPr>
            <a:spLocks noGrp="1"/>
          </p:cNvSpPr>
          <p:nvPr>
            <p:ph type="body" sz="quarter" idx="19" hasCustomPrompt="1"/>
          </p:nvPr>
        </p:nvSpPr>
        <p:spPr>
          <a:xfrm>
            <a:off x="459194" y="2148245"/>
            <a:ext cx="3535943" cy="1459238"/>
          </a:xfrm>
          <a:prstGeom prst="rect">
            <a:avLst/>
          </a:prstGeom>
        </p:spPr>
        <p:txBody>
          <a:bodyPr/>
          <a:lstStyle>
            <a:lvl1pPr>
              <a:defRPr sz="1200" b="0">
                <a:solidFill>
                  <a:schemeClr val="bg1"/>
                </a:solidFill>
              </a:defRPr>
            </a:lvl1pPr>
            <a:lvl2pPr>
              <a:defRPr sz="1200" b="1">
                <a:solidFill>
                  <a:schemeClr val="tx1"/>
                </a:solidFill>
              </a:defRPr>
            </a:lvl2pPr>
            <a:lvl3pPr>
              <a:defRPr sz="1200" b="1">
                <a:solidFill>
                  <a:schemeClr val="tx1"/>
                </a:solidFill>
              </a:defRPr>
            </a:lvl3pPr>
            <a:lvl4pPr>
              <a:defRPr sz="1200" b="1">
                <a:solidFill>
                  <a:schemeClr val="tx1"/>
                </a:solidFill>
              </a:defRPr>
            </a:lvl4pPr>
            <a:lvl5pPr>
              <a:defRPr sz="1200" b="1">
                <a:solidFill>
                  <a:schemeClr val="tx1"/>
                </a:solidFill>
              </a:defRPr>
            </a:lvl5pPr>
          </a:lstStyle>
          <a:p>
            <a:pPr lvl="0"/>
            <a:r>
              <a:rPr lang="fr-FR" dirty="0"/>
              <a:t>Texte descriptif</a:t>
            </a:r>
          </a:p>
        </p:txBody>
      </p:sp>
      <p:pic>
        <p:nvPicPr>
          <p:cNvPr id="38" name="Image 37" descr="Une image contenant dessin&#10;&#10;Description générée automatiquement">
            <a:extLst>
              <a:ext uri="{FF2B5EF4-FFF2-40B4-BE49-F238E27FC236}">
                <a16:creationId xmlns:a16="http://schemas.microsoft.com/office/drawing/2014/main" id="{4DA2C504-5E77-42DB-B93A-6FF75B992533}"/>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0923765" y="6172803"/>
            <a:ext cx="1230021" cy="792088"/>
          </a:xfrm>
          <a:prstGeom prst="rect">
            <a:avLst/>
          </a:prstGeom>
        </p:spPr>
      </p:pic>
    </p:spTree>
    <p:extLst>
      <p:ext uri="{BB962C8B-B14F-4D97-AF65-F5344CB8AC3E}">
        <p14:creationId xmlns:p14="http://schemas.microsoft.com/office/powerpoint/2010/main" val="239449394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Graphique 3">
    <p:bg>
      <p:bgPr>
        <a:solidFill>
          <a:schemeClr val="tx2"/>
        </a:solidFill>
        <a:effectLst/>
      </p:bgPr>
    </p:bg>
    <p:spTree>
      <p:nvGrpSpPr>
        <p:cNvPr id="1" name=""/>
        <p:cNvGrpSpPr/>
        <p:nvPr/>
      </p:nvGrpSpPr>
      <p:grpSpPr>
        <a:xfrm>
          <a:off x="0" y="0"/>
          <a:ext cx="0" cy="0"/>
          <a:chOff x="0" y="0"/>
          <a:chExt cx="0" cy="0"/>
        </a:xfrm>
      </p:grpSpPr>
      <p:grpSp>
        <p:nvGrpSpPr>
          <p:cNvPr id="43" name="Groupe 42">
            <a:extLst>
              <a:ext uri="{FF2B5EF4-FFF2-40B4-BE49-F238E27FC236}">
                <a16:creationId xmlns:a16="http://schemas.microsoft.com/office/drawing/2014/main" id="{A95D3E88-FAA9-2E04-94D2-6D9CE50BD4D4}"/>
              </a:ext>
            </a:extLst>
          </p:cNvPr>
          <p:cNvGrpSpPr/>
          <p:nvPr userDrawn="1"/>
        </p:nvGrpSpPr>
        <p:grpSpPr>
          <a:xfrm>
            <a:off x="-3072138" y="1795137"/>
            <a:ext cx="20828302" cy="7491224"/>
            <a:chOff x="-3237158" y="1771620"/>
            <a:chExt cx="20828302" cy="7491224"/>
          </a:xfrm>
        </p:grpSpPr>
        <p:grpSp>
          <p:nvGrpSpPr>
            <p:cNvPr id="39" name="Groupe 38">
              <a:extLst>
                <a:ext uri="{FF2B5EF4-FFF2-40B4-BE49-F238E27FC236}">
                  <a16:creationId xmlns:a16="http://schemas.microsoft.com/office/drawing/2014/main" id="{FF3245D1-A95D-BD9D-D1FF-6F4D2DE30DA0}"/>
                </a:ext>
              </a:extLst>
            </p:cNvPr>
            <p:cNvGrpSpPr/>
            <p:nvPr userDrawn="1"/>
          </p:nvGrpSpPr>
          <p:grpSpPr>
            <a:xfrm>
              <a:off x="-3237158" y="1771620"/>
              <a:ext cx="20828302" cy="7491224"/>
              <a:chOff x="-2400944" y="3950170"/>
              <a:chExt cx="15520064" cy="5582033"/>
            </a:xfrm>
          </p:grpSpPr>
          <p:pic>
            <p:nvPicPr>
              <p:cNvPr id="40" name="Graphique 39">
                <a:extLst>
                  <a:ext uri="{FF2B5EF4-FFF2-40B4-BE49-F238E27FC236}">
                    <a16:creationId xmlns:a16="http://schemas.microsoft.com/office/drawing/2014/main" id="{9659CABF-BBE4-7361-D9D3-333326B2E92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flipH="1">
                <a:off x="-2400944" y="3950170"/>
                <a:ext cx="8579760" cy="4822685"/>
              </a:xfrm>
              <a:prstGeom prst="rect">
                <a:avLst/>
              </a:prstGeom>
            </p:spPr>
          </p:pic>
          <p:pic>
            <p:nvPicPr>
              <p:cNvPr id="41" name="Graphique 40">
                <a:extLst>
                  <a:ext uri="{FF2B5EF4-FFF2-40B4-BE49-F238E27FC236}">
                    <a16:creationId xmlns:a16="http://schemas.microsoft.com/office/drawing/2014/main" id="{EA38C76A-5FF0-BB71-33D2-CC285A00807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539360" y="4652957"/>
                <a:ext cx="8579760" cy="4822685"/>
              </a:xfrm>
              <a:prstGeom prst="rect">
                <a:avLst/>
              </a:prstGeom>
            </p:spPr>
          </p:pic>
          <p:pic>
            <p:nvPicPr>
              <p:cNvPr id="42" name="Graphique 41">
                <a:extLst>
                  <a:ext uri="{FF2B5EF4-FFF2-40B4-BE49-F238E27FC236}">
                    <a16:creationId xmlns:a16="http://schemas.microsoft.com/office/drawing/2014/main" id="{4305D245-A821-F302-181F-0051C8DCD20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420100" y="4709518"/>
                <a:ext cx="8579760" cy="4822685"/>
              </a:xfrm>
              <a:prstGeom prst="rect">
                <a:avLst/>
              </a:prstGeom>
            </p:spPr>
          </p:pic>
        </p:grpSp>
        <p:pic>
          <p:nvPicPr>
            <p:cNvPr id="37" name="Graphique 36">
              <a:extLst>
                <a:ext uri="{FF2B5EF4-FFF2-40B4-BE49-F238E27FC236}">
                  <a16:creationId xmlns:a16="http://schemas.microsoft.com/office/drawing/2014/main" id="{63FA059C-4A3E-DFEC-9ADF-7DA0D530B31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flipH="1">
              <a:off x="-3237158" y="1771620"/>
              <a:ext cx="11514246" cy="6472161"/>
            </a:xfrm>
            <a:prstGeom prst="rect">
              <a:avLst/>
            </a:prstGeom>
          </p:spPr>
        </p:pic>
        <p:pic>
          <p:nvPicPr>
            <p:cNvPr id="38" name="Graphique 37">
              <a:extLst>
                <a:ext uri="{FF2B5EF4-FFF2-40B4-BE49-F238E27FC236}">
                  <a16:creationId xmlns:a16="http://schemas.microsoft.com/office/drawing/2014/main" id="{2FA3CECA-D27B-195C-1B93-943565DA6AB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232800" y="2790683"/>
              <a:ext cx="11514246" cy="6472161"/>
            </a:xfrm>
            <a:prstGeom prst="rect">
              <a:avLst/>
            </a:prstGeom>
          </p:spPr>
        </p:pic>
      </p:grpSp>
      <p:sp>
        <p:nvSpPr>
          <p:cNvPr id="50" name="Espace réservé du texte 44">
            <a:extLst>
              <a:ext uri="{FF2B5EF4-FFF2-40B4-BE49-F238E27FC236}">
                <a16:creationId xmlns:a16="http://schemas.microsoft.com/office/drawing/2014/main" id="{5A7C7DA0-469E-3A8A-2BFC-D051370CFDCF}"/>
              </a:ext>
            </a:extLst>
          </p:cNvPr>
          <p:cNvSpPr>
            <a:spLocks noGrp="1"/>
          </p:cNvSpPr>
          <p:nvPr>
            <p:ph type="body" sz="quarter" idx="13" hasCustomPrompt="1"/>
          </p:nvPr>
        </p:nvSpPr>
        <p:spPr>
          <a:xfrm>
            <a:off x="1206500" y="3622007"/>
            <a:ext cx="1681163" cy="2492837"/>
          </a:xfrm>
          <a:prstGeom prst="roundRect">
            <a:avLst>
              <a:gd name="adj" fmla="val 8735"/>
            </a:avLst>
          </a:prstGeom>
          <a:solidFill>
            <a:schemeClr val="tx1"/>
          </a:solidFill>
        </p:spPr>
        <p:txBody>
          <a:bodyPr tIns="396000"/>
          <a:lstStyle>
            <a:lvl1pPr algn="ctr">
              <a:defRPr sz="2800" b="1">
                <a:solidFill>
                  <a:schemeClr val="bg1"/>
                </a:solidFill>
              </a:defRPr>
            </a:lvl1pPr>
            <a:lvl2pPr>
              <a:defRPr sz="2800" b="1">
                <a:solidFill>
                  <a:schemeClr val="bg1"/>
                </a:solidFill>
              </a:defRPr>
            </a:lvl2pPr>
            <a:lvl3pPr>
              <a:defRPr sz="2800" b="1">
                <a:solidFill>
                  <a:schemeClr val="bg1"/>
                </a:solidFill>
              </a:defRPr>
            </a:lvl3pPr>
            <a:lvl4pPr>
              <a:defRPr sz="2800" b="1">
                <a:solidFill>
                  <a:schemeClr val="bg1"/>
                </a:solidFill>
              </a:defRPr>
            </a:lvl4pPr>
            <a:lvl5pPr>
              <a:defRPr sz="2800" b="1">
                <a:solidFill>
                  <a:schemeClr val="bg1"/>
                </a:solidFill>
              </a:defRPr>
            </a:lvl5pPr>
          </a:lstStyle>
          <a:p>
            <a:pPr lvl="0"/>
            <a:r>
              <a:rPr lang="fr-FR" dirty="0"/>
              <a:t>XX %</a:t>
            </a:r>
          </a:p>
        </p:txBody>
      </p:sp>
      <p:sp>
        <p:nvSpPr>
          <p:cNvPr id="51" name="Espace réservé du texte 44">
            <a:extLst>
              <a:ext uri="{FF2B5EF4-FFF2-40B4-BE49-F238E27FC236}">
                <a16:creationId xmlns:a16="http://schemas.microsoft.com/office/drawing/2014/main" id="{975ECA37-E5EB-06C5-5825-FEF28EB1BB88}"/>
              </a:ext>
            </a:extLst>
          </p:cNvPr>
          <p:cNvSpPr>
            <a:spLocks noGrp="1"/>
          </p:cNvSpPr>
          <p:nvPr>
            <p:ph type="body" sz="quarter" idx="14" hasCustomPrompt="1"/>
          </p:nvPr>
        </p:nvSpPr>
        <p:spPr>
          <a:xfrm>
            <a:off x="3162744" y="2615612"/>
            <a:ext cx="1681163" cy="3499232"/>
          </a:xfrm>
          <a:prstGeom prst="roundRect">
            <a:avLst>
              <a:gd name="adj" fmla="val 8735"/>
            </a:avLst>
          </a:prstGeom>
          <a:solidFill>
            <a:schemeClr val="tx1"/>
          </a:solidFill>
        </p:spPr>
        <p:txBody>
          <a:bodyPr tIns="396000"/>
          <a:lstStyle>
            <a:lvl1pPr algn="ctr">
              <a:defRPr sz="2800" b="1">
                <a:solidFill>
                  <a:schemeClr val="bg1"/>
                </a:solidFill>
              </a:defRPr>
            </a:lvl1pPr>
            <a:lvl2pPr>
              <a:defRPr sz="2800" b="1">
                <a:solidFill>
                  <a:schemeClr val="bg1"/>
                </a:solidFill>
              </a:defRPr>
            </a:lvl2pPr>
            <a:lvl3pPr>
              <a:defRPr sz="2800" b="1">
                <a:solidFill>
                  <a:schemeClr val="bg1"/>
                </a:solidFill>
              </a:defRPr>
            </a:lvl3pPr>
            <a:lvl4pPr>
              <a:defRPr sz="2800" b="1">
                <a:solidFill>
                  <a:schemeClr val="bg1"/>
                </a:solidFill>
              </a:defRPr>
            </a:lvl4pPr>
            <a:lvl5pPr>
              <a:defRPr sz="2800" b="1">
                <a:solidFill>
                  <a:schemeClr val="bg1"/>
                </a:solidFill>
              </a:defRPr>
            </a:lvl5pPr>
          </a:lstStyle>
          <a:p>
            <a:pPr lvl="0"/>
            <a:r>
              <a:rPr lang="fr-FR" dirty="0"/>
              <a:t>XX %</a:t>
            </a:r>
          </a:p>
        </p:txBody>
      </p:sp>
      <p:sp>
        <p:nvSpPr>
          <p:cNvPr id="52" name="Espace réservé du texte 44">
            <a:extLst>
              <a:ext uri="{FF2B5EF4-FFF2-40B4-BE49-F238E27FC236}">
                <a16:creationId xmlns:a16="http://schemas.microsoft.com/office/drawing/2014/main" id="{60EA0BED-75E4-3D8A-4548-477D58AB4491}"/>
              </a:ext>
            </a:extLst>
          </p:cNvPr>
          <p:cNvSpPr>
            <a:spLocks noGrp="1"/>
          </p:cNvSpPr>
          <p:nvPr>
            <p:ph type="body" sz="quarter" idx="15" hasCustomPrompt="1"/>
          </p:nvPr>
        </p:nvSpPr>
        <p:spPr>
          <a:xfrm>
            <a:off x="5118988" y="1736019"/>
            <a:ext cx="1681163" cy="4378825"/>
          </a:xfrm>
          <a:prstGeom prst="roundRect">
            <a:avLst>
              <a:gd name="adj" fmla="val 8735"/>
            </a:avLst>
          </a:prstGeom>
          <a:solidFill>
            <a:schemeClr val="tx1"/>
          </a:solidFill>
        </p:spPr>
        <p:txBody>
          <a:bodyPr tIns="396000"/>
          <a:lstStyle>
            <a:lvl1pPr algn="ctr">
              <a:defRPr sz="2800" b="1">
                <a:solidFill>
                  <a:schemeClr val="bg1"/>
                </a:solidFill>
              </a:defRPr>
            </a:lvl1pPr>
            <a:lvl2pPr>
              <a:defRPr sz="2800" b="1">
                <a:solidFill>
                  <a:schemeClr val="bg1"/>
                </a:solidFill>
              </a:defRPr>
            </a:lvl2pPr>
            <a:lvl3pPr>
              <a:defRPr sz="2800" b="1">
                <a:solidFill>
                  <a:schemeClr val="bg1"/>
                </a:solidFill>
              </a:defRPr>
            </a:lvl3pPr>
            <a:lvl4pPr>
              <a:defRPr sz="2800" b="1">
                <a:solidFill>
                  <a:schemeClr val="bg1"/>
                </a:solidFill>
              </a:defRPr>
            </a:lvl4pPr>
            <a:lvl5pPr>
              <a:defRPr sz="2800" b="1">
                <a:solidFill>
                  <a:schemeClr val="bg1"/>
                </a:solidFill>
              </a:defRPr>
            </a:lvl5pPr>
          </a:lstStyle>
          <a:p>
            <a:pPr lvl="0"/>
            <a:r>
              <a:rPr lang="fr-FR" dirty="0"/>
              <a:t>XX %</a:t>
            </a:r>
          </a:p>
        </p:txBody>
      </p:sp>
      <p:sp>
        <p:nvSpPr>
          <p:cNvPr id="53" name="Espace réservé du texte 44">
            <a:extLst>
              <a:ext uri="{FF2B5EF4-FFF2-40B4-BE49-F238E27FC236}">
                <a16:creationId xmlns:a16="http://schemas.microsoft.com/office/drawing/2014/main" id="{9AA0DACE-081B-5F41-F836-A685382CF6AA}"/>
              </a:ext>
            </a:extLst>
          </p:cNvPr>
          <p:cNvSpPr>
            <a:spLocks noGrp="1"/>
          </p:cNvSpPr>
          <p:nvPr>
            <p:ph type="body" sz="quarter" idx="16" hasCustomPrompt="1"/>
          </p:nvPr>
        </p:nvSpPr>
        <p:spPr>
          <a:xfrm>
            <a:off x="7075232" y="1760230"/>
            <a:ext cx="1681163" cy="4378825"/>
          </a:xfrm>
          <a:prstGeom prst="roundRect">
            <a:avLst>
              <a:gd name="adj" fmla="val 8735"/>
            </a:avLst>
          </a:prstGeom>
          <a:solidFill>
            <a:schemeClr val="tx1"/>
          </a:solidFill>
        </p:spPr>
        <p:txBody>
          <a:bodyPr tIns="396000"/>
          <a:lstStyle>
            <a:lvl1pPr algn="ctr">
              <a:defRPr sz="2800" b="1">
                <a:solidFill>
                  <a:schemeClr val="bg1"/>
                </a:solidFill>
              </a:defRPr>
            </a:lvl1pPr>
            <a:lvl2pPr>
              <a:defRPr sz="2800" b="1">
                <a:solidFill>
                  <a:schemeClr val="bg1"/>
                </a:solidFill>
              </a:defRPr>
            </a:lvl2pPr>
            <a:lvl3pPr>
              <a:defRPr sz="2800" b="1">
                <a:solidFill>
                  <a:schemeClr val="bg1"/>
                </a:solidFill>
              </a:defRPr>
            </a:lvl3pPr>
            <a:lvl4pPr>
              <a:defRPr sz="2800" b="1">
                <a:solidFill>
                  <a:schemeClr val="bg1"/>
                </a:solidFill>
              </a:defRPr>
            </a:lvl4pPr>
            <a:lvl5pPr>
              <a:defRPr sz="2800" b="1">
                <a:solidFill>
                  <a:schemeClr val="bg1"/>
                </a:solidFill>
              </a:defRPr>
            </a:lvl5pPr>
          </a:lstStyle>
          <a:p>
            <a:pPr lvl="0"/>
            <a:r>
              <a:rPr lang="fr-FR" dirty="0"/>
              <a:t>XX %</a:t>
            </a:r>
          </a:p>
        </p:txBody>
      </p:sp>
      <p:sp>
        <p:nvSpPr>
          <p:cNvPr id="54" name="Espace réservé du texte 44">
            <a:extLst>
              <a:ext uri="{FF2B5EF4-FFF2-40B4-BE49-F238E27FC236}">
                <a16:creationId xmlns:a16="http://schemas.microsoft.com/office/drawing/2014/main" id="{0F83F7EA-F910-2926-EFA7-BE0BE4BC520F}"/>
              </a:ext>
            </a:extLst>
          </p:cNvPr>
          <p:cNvSpPr>
            <a:spLocks noGrp="1"/>
          </p:cNvSpPr>
          <p:nvPr>
            <p:ph type="body" sz="quarter" idx="17" hasCustomPrompt="1"/>
          </p:nvPr>
        </p:nvSpPr>
        <p:spPr>
          <a:xfrm>
            <a:off x="9031477" y="3089687"/>
            <a:ext cx="1681163" cy="3049368"/>
          </a:xfrm>
          <a:prstGeom prst="roundRect">
            <a:avLst>
              <a:gd name="adj" fmla="val 8735"/>
            </a:avLst>
          </a:prstGeom>
          <a:solidFill>
            <a:schemeClr val="tx1"/>
          </a:solidFill>
        </p:spPr>
        <p:txBody>
          <a:bodyPr tIns="396000"/>
          <a:lstStyle>
            <a:lvl1pPr algn="ctr">
              <a:defRPr sz="2800" b="1">
                <a:solidFill>
                  <a:schemeClr val="bg1"/>
                </a:solidFill>
              </a:defRPr>
            </a:lvl1pPr>
            <a:lvl2pPr>
              <a:defRPr sz="2800" b="1">
                <a:solidFill>
                  <a:schemeClr val="bg1"/>
                </a:solidFill>
              </a:defRPr>
            </a:lvl2pPr>
            <a:lvl3pPr>
              <a:defRPr sz="2800" b="1">
                <a:solidFill>
                  <a:schemeClr val="bg1"/>
                </a:solidFill>
              </a:defRPr>
            </a:lvl3pPr>
            <a:lvl4pPr>
              <a:defRPr sz="2800" b="1">
                <a:solidFill>
                  <a:schemeClr val="bg1"/>
                </a:solidFill>
              </a:defRPr>
            </a:lvl4pPr>
            <a:lvl5pPr>
              <a:defRPr sz="2800" b="1">
                <a:solidFill>
                  <a:schemeClr val="bg1"/>
                </a:solidFill>
              </a:defRPr>
            </a:lvl5pPr>
          </a:lstStyle>
          <a:p>
            <a:pPr lvl="0"/>
            <a:r>
              <a:rPr lang="fr-FR" dirty="0"/>
              <a:t>XX %</a:t>
            </a:r>
          </a:p>
        </p:txBody>
      </p:sp>
      <p:sp>
        <p:nvSpPr>
          <p:cNvPr id="3" name="Espace réservé du pied de page 2">
            <a:extLst>
              <a:ext uri="{FF2B5EF4-FFF2-40B4-BE49-F238E27FC236}">
                <a16:creationId xmlns:a16="http://schemas.microsoft.com/office/drawing/2014/main" id="{56FDADA4-2484-A2AA-4EA6-ED9B08AEE7EB}"/>
              </a:ext>
            </a:extLst>
          </p:cNvPr>
          <p:cNvSpPr>
            <a:spLocks noGrp="1"/>
          </p:cNvSpPr>
          <p:nvPr>
            <p:ph type="ftr" sz="quarter" idx="10"/>
          </p:nvPr>
        </p:nvSpPr>
        <p:spPr/>
        <p:txBody>
          <a:bodyPr/>
          <a:lstStyle/>
          <a:p>
            <a:r>
              <a:rPr lang="fr-FR" dirty="0"/>
              <a:t>Niveau de confidentialité  |  JJ/MM/AAAA  |  Présentateur</a:t>
            </a:r>
          </a:p>
        </p:txBody>
      </p:sp>
      <p:sp>
        <p:nvSpPr>
          <p:cNvPr id="4" name="Espace réservé du numéro de diapositive 3">
            <a:extLst>
              <a:ext uri="{FF2B5EF4-FFF2-40B4-BE49-F238E27FC236}">
                <a16:creationId xmlns:a16="http://schemas.microsoft.com/office/drawing/2014/main" id="{FB64C66A-D4EE-0C3A-7085-1AD296D60A86}"/>
              </a:ext>
            </a:extLst>
          </p:cNvPr>
          <p:cNvSpPr>
            <a:spLocks noGrp="1"/>
          </p:cNvSpPr>
          <p:nvPr>
            <p:ph type="sldNum" sz="quarter" idx="11"/>
          </p:nvPr>
        </p:nvSpPr>
        <p:spPr/>
        <p:txBody>
          <a:bodyPr/>
          <a:lstStyle/>
          <a:p>
            <a:fld id="{72F7D735-2684-4015-BC38-8C62B24B466E}" type="slidenum">
              <a:rPr lang="fr-FR" smtClean="0"/>
              <a:pPr/>
              <a:t>‹#›</a:t>
            </a:fld>
            <a:endParaRPr lang="fr-FR" dirty="0"/>
          </a:p>
        </p:txBody>
      </p:sp>
      <p:sp>
        <p:nvSpPr>
          <p:cNvPr id="13" name="ZoneTexte 12">
            <a:extLst>
              <a:ext uri="{FF2B5EF4-FFF2-40B4-BE49-F238E27FC236}">
                <a16:creationId xmlns:a16="http://schemas.microsoft.com/office/drawing/2014/main" id="{4AD11687-8731-D6C6-3B24-A952C596E70E}"/>
              </a:ext>
            </a:extLst>
          </p:cNvPr>
          <p:cNvSpPr txBox="1"/>
          <p:nvPr userDrawn="1"/>
        </p:nvSpPr>
        <p:spPr>
          <a:xfrm>
            <a:off x="7115742" y="1760230"/>
            <a:ext cx="1584176" cy="492443"/>
          </a:xfrm>
          <a:prstGeom prst="rect">
            <a:avLst/>
          </a:prstGeom>
          <a:noFill/>
        </p:spPr>
        <p:txBody>
          <a:bodyPr wrap="square" lIns="36000" tIns="0" rIns="36000" bIns="0" rtlCol="0">
            <a:spAutoFit/>
          </a:bodyPr>
          <a:lstStyle/>
          <a:p>
            <a:pPr algn="ctr">
              <a:buClr>
                <a:schemeClr val="tx2"/>
              </a:buClr>
            </a:pPr>
            <a:r>
              <a:rPr lang="fr-FR" sz="3200" b="1" dirty="0"/>
              <a:t>2022</a:t>
            </a:r>
          </a:p>
        </p:txBody>
      </p:sp>
      <p:pic>
        <p:nvPicPr>
          <p:cNvPr id="19" name="Graphique 18">
            <a:extLst>
              <a:ext uri="{FF2B5EF4-FFF2-40B4-BE49-F238E27FC236}">
                <a16:creationId xmlns:a16="http://schemas.microsoft.com/office/drawing/2014/main" id="{7C39866E-DBD2-3C05-845F-C4F88E48134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83683" y="857167"/>
            <a:ext cx="1847306" cy="1038371"/>
          </a:xfrm>
          <a:prstGeom prst="rect">
            <a:avLst/>
          </a:prstGeom>
          <a:effectLst>
            <a:outerShdw blurRad="266700" dist="165100" dir="2700000" algn="tl" rotWithShape="0">
              <a:prstClr val="black">
                <a:alpha val="41000"/>
              </a:prstClr>
            </a:outerShdw>
          </a:effectLst>
        </p:spPr>
      </p:pic>
      <p:pic>
        <p:nvPicPr>
          <p:cNvPr id="20" name="Graphique 19">
            <a:extLst>
              <a:ext uri="{FF2B5EF4-FFF2-40B4-BE49-F238E27FC236}">
                <a16:creationId xmlns:a16="http://schemas.microsoft.com/office/drawing/2014/main" id="{5A6E361E-C28C-A03E-5CD5-3332B3375EF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flipH="1">
            <a:off x="543288" y="940325"/>
            <a:ext cx="1040713" cy="584985"/>
          </a:xfrm>
          <a:prstGeom prst="rect">
            <a:avLst/>
          </a:prstGeom>
          <a:effectLst>
            <a:outerShdw blurRad="266700" dist="165100" dir="2700000" algn="tl" rotWithShape="0">
              <a:prstClr val="black">
                <a:alpha val="41000"/>
              </a:prstClr>
            </a:outerShdw>
          </a:effectLst>
        </p:spPr>
      </p:pic>
      <p:pic>
        <p:nvPicPr>
          <p:cNvPr id="21" name="Graphique 20">
            <a:extLst>
              <a:ext uri="{FF2B5EF4-FFF2-40B4-BE49-F238E27FC236}">
                <a16:creationId xmlns:a16="http://schemas.microsoft.com/office/drawing/2014/main" id="{8D340BC0-279F-04E6-DED6-67BF9DBBFDC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499808" y="1437233"/>
            <a:ext cx="1847306" cy="1038371"/>
          </a:xfrm>
          <a:prstGeom prst="rect">
            <a:avLst/>
          </a:prstGeom>
          <a:effectLst>
            <a:outerShdw blurRad="266700" dist="165100" dir="2700000" algn="tl" rotWithShape="0">
              <a:prstClr val="black">
                <a:alpha val="41000"/>
              </a:prstClr>
            </a:outerShdw>
          </a:effectLst>
        </p:spPr>
      </p:pic>
      <p:pic>
        <p:nvPicPr>
          <p:cNvPr id="22" name="Graphique 21">
            <a:extLst>
              <a:ext uri="{FF2B5EF4-FFF2-40B4-BE49-F238E27FC236}">
                <a16:creationId xmlns:a16="http://schemas.microsoft.com/office/drawing/2014/main" id="{DC3AD9DC-624B-92E6-10FE-B1673C6CB7E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flipH="1">
            <a:off x="9563326" y="825099"/>
            <a:ext cx="1040713" cy="584985"/>
          </a:xfrm>
          <a:prstGeom prst="rect">
            <a:avLst/>
          </a:prstGeom>
          <a:effectLst>
            <a:outerShdw blurRad="266700" dist="165100" dir="2700000" algn="tl" rotWithShape="0">
              <a:prstClr val="black">
                <a:alpha val="41000"/>
              </a:prstClr>
            </a:outerShdw>
          </a:effectLst>
        </p:spPr>
      </p:pic>
      <p:sp>
        <p:nvSpPr>
          <p:cNvPr id="36" name="Espace réservé du texte 23">
            <a:extLst>
              <a:ext uri="{FF2B5EF4-FFF2-40B4-BE49-F238E27FC236}">
                <a16:creationId xmlns:a16="http://schemas.microsoft.com/office/drawing/2014/main" id="{1A8AFA28-3FE3-FE40-740C-9229D858E3E1}"/>
              </a:ext>
            </a:extLst>
          </p:cNvPr>
          <p:cNvSpPr>
            <a:spLocks noGrp="1"/>
          </p:cNvSpPr>
          <p:nvPr>
            <p:ph type="body" sz="quarter" idx="12" hasCustomPrompt="1"/>
          </p:nvPr>
        </p:nvSpPr>
        <p:spPr>
          <a:xfrm>
            <a:off x="2639617" y="347899"/>
            <a:ext cx="6787248" cy="930359"/>
          </a:xfrm>
          <a:prstGeom prst="rect">
            <a:avLst/>
          </a:prstGeom>
        </p:spPr>
        <p:txBody>
          <a:bodyPr/>
          <a:lstStyle>
            <a:lvl1pPr algn="ctr">
              <a:defRPr>
                <a:solidFill>
                  <a:schemeClr val="bg1"/>
                </a:solidFill>
              </a:defRPr>
            </a:lvl1pPr>
          </a:lstStyle>
          <a:p>
            <a:pPr lvl="0"/>
            <a:r>
              <a:rPr lang="fr-FR" dirty="0"/>
              <a:t>Titre slide (graphique)</a:t>
            </a:r>
          </a:p>
        </p:txBody>
      </p:sp>
      <p:sp>
        <p:nvSpPr>
          <p:cNvPr id="55" name="Espace réservé du texte 15">
            <a:extLst>
              <a:ext uri="{FF2B5EF4-FFF2-40B4-BE49-F238E27FC236}">
                <a16:creationId xmlns:a16="http://schemas.microsoft.com/office/drawing/2014/main" id="{2D26D59B-E04B-B152-541A-1EA0F2CC8752}"/>
              </a:ext>
            </a:extLst>
          </p:cNvPr>
          <p:cNvSpPr>
            <a:spLocks noGrp="1"/>
          </p:cNvSpPr>
          <p:nvPr>
            <p:ph type="body" sz="quarter" idx="18" hasCustomPrompt="1"/>
          </p:nvPr>
        </p:nvSpPr>
        <p:spPr>
          <a:xfrm>
            <a:off x="1336103" y="3004727"/>
            <a:ext cx="1426667" cy="584985"/>
          </a:xfrm>
          <a:prstGeom prst="rect">
            <a:avLst/>
          </a:prstGeom>
        </p:spPr>
        <p:txBody>
          <a:bodyPr/>
          <a:lstStyle>
            <a:lvl1pPr algn="ctr">
              <a:defRPr sz="3200" b="1">
                <a:solidFill>
                  <a:schemeClr val="tx1"/>
                </a:solidFill>
              </a:defRPr>
            </a:lvl1pPr>
            <a:lvl2pPr algn="l">
              <a:defRPr sz="3200" b="1">
                <a:solidFill>
                  <a:schemeClr val="tx1"/>
                </a:solidFill>
              </a:defRPr>
            </a:lvl2pPr>
            <a:lvl3pPr algn="l">
              <a:defRPr sz="3200" b="1">
                <a:solidFill>
                  <a:schemeClr val="tx1"/>
                </a:solidFill>
              </a:defRPr>
            </a:lvl3pPr>
            <a:lvl4pPr algn="l">
              <a:defRPr sz="3200" b="1">
                <a:solidFill>
                  <a:schemeClr val="tx1"/>
                </a:solidFill>
              </a:defRPr>
            </a:lvl4pPr>
            <a:lvl5pPr algn="l">
              <a:defRPr sz="3200" b="1">
                <a:solidFill>
                  <a:schemeClr val="tx1"/>
                </a:solidFill>
              </a:defRPr>
            </a:lvl5pPr>
          </a:lstStyle>
          <a:p>
            <a:pPr lvl="0"/>
            <a:r>
              <a:rPr lang="fr-FR" dirty="0"/>
              <a:t>2019</a:t>
            </a:r>
          </a:p>
        </p:txBody>
      </p:sp>
      <p:sp>
        <p:nvSpPr>
          <p:cNvPr id="56" name="Espace réservé du texte 15">
            <a:extLst>
              <a:ext uri="{FF2B5EF4-FFF2-40B4-BE49-F238E27FC236}">
                <a16:creationId xmlns:a16="http://schemas.microsoft.com/office/drawing/2014/main" id="{3D6081A2-391E-4D86-7FB6-78C1A1883AA4}"/>
              </a:ext>
            </a:extLst>
          </p:cNvPr>
          <p:cNvSpPr>
            <a:spLocks noGrp="1"/>
          </p:cNvSpPr>
          <p:nvPr>
            <p:ph type="body" sz="quarter" idx="19" hasCustomPrompt="1"/>
          </p:nvPr>
        </p:nvSpPr>
        <p:spPr>
          <a:xfrm>
            <a:off x="3304196" y="2020098"/>
            <a:ext cx="1426667" cy="584985"/>
          </a:xfrm>
          <a:prstGeom prst="rect">
            <a:avLst/>
          </a:prstGeom>
        </p:spPr>
        <p:txBody>
          <a:bodyPr/>
          <a:lstStyle>
            <a:lvl1pPr algn="ctr">
              <a:defRPr sz="3200" b="1">
                <a:solidFill>
                  <a:schemeClr val="tx1"/>
                </a:solidFill>
              </a:defRPr>
            </a:lvl1pPr>
            <a:lvl2pPr algn="l">
              <a:defRPr sz="3200" b="1">
                <a:solidFill>
                  <a:schemeClr val="tx1"/>
                </a:solidFill>
              </a:defRPr>
            </a:lvl2pPr>
            <a:lvl3pPr algn="l">
              <a:defRPr sz="3200" b="1">
                <a:solidFill>
                  <a:schemeClr val="tx1"/>
                </a:solidFill>
              </a:defRPr>
            </a:lvl3pPr>
            <a:lvl4pPr algn="l">
              <a:defRPr sz="3200" b="1">
                <a:solidFill>
                  <a:schemeClr val="tx1"/>
                </a:solidFill>
              </a:defRPr>
            </a:lvl4pPr>
            <a:lvl5pPr algn="l">
              <a:defRPr sz="3200" b="1">
                <a:solidFill>
                  <a:schemeClr val="tx1"/>
                </a:solidFill>
              </a:defRPr>
            </a:lvl5pPr>
          </a:lstStyle>
          <a:p>
            <a:pPr lvl="0"/>
            <a:r>
              <a:rPr lang="fr-FR" dirty="0"/>
              <a:t>2020</a:t>
            </a:r>
          </a:p>
        </p:txBody>
      </p:sp>
      <p:sp>
        <p:nvSpPr>
          <p:cNvPr id="57" name="Espace réservé du texte 15">
            <a:extLst>
              <a:ext uri="{FF2B5EF4-FFF2-40B4-BE49-F238E27FC236}">
                <a16:creationId xmlns:a16="http://schemas.microsoft.com/office/drawing/2014/main" id="{9E07A568-BF42-99CC-0C98-B5CD76F3E5ED}"/>
              </a:ext>
            </a:extLst>
          </p:cNvPr>
          <p:cNvSpPr>
            <a:spLocks noGrp="1"/>
          </p:cNvSpPr>
          <p:nvPr>
            <p:ph type="body" sz="quarter" idx="20" hasCustomPrompt="1"/>
          </p:nvPr>
        </p:nvSpPr>
        <p:spPr>
          <a:xfrm>
            <a:off x="5223810" y="1123156"/>
            <a:ext cx="1426667" cy="584985"/>
          </a:xfrm>
          <a:prstGeom prst="rect">
            <a:avLst/>
          </a:prstGeom>
        </p:spPr>
        <p:txBody>
          <a:bodyPr/>
          <a:lstStyle>
            <a:lvl1pPr algn="ctr">
              <a:defRPr sz="3200" b="1">
                <a:solidFill>
                  <a:schemeClr val="tx1"/>
                </a:solidFill>
              </a:defRPr>
            </a:lvl1pPr>
            <a:lvl2pPr algn="l">
              <a:defRPr sz="3200" b="1">
                <a:solidFill>
                  <a:schemeClr val="tx1"/>
                </a:solidFill>
              </a:defRPr>
            </a:lvl2pPr>
            <a:lvl3pPr algn="l">
              <a:defRPr sz="3200" b="1">
                <a:solidFill>
                  <a:schemeClr val="tx1"/>
                </a:solidFill>
              </a:defRPr>
            </a:lvl3pPr>
            <a:lvl4pPr algn="l">
              <a:defRPr sz="3200" b="1">
                <a:solidFill>
                  <a:schemeClr val="tx1"/>
                </a:solidFill>
              </a:defRPr>
            </a:lvl4pPr>
            <a:lvl5pPr algn="l">
              <a:defRPr sz="3200" b="1">
                <a:solidFill>
                  <a:schemeClr val="tx1"/>
                </a:solidFill>
              </a:defRPr>
            </a:lvl5pPr>
          </a:lstStyle>
          <a:p>
            <a:pPr lvl="0"/>
            <a:r>
              <a:rPr lang="fr-FR" dirty="0"/>
              <a:t>2021</a:t>
            </a:r>
          </a:p>
        </p:txBody>
      </p:sp>
      <p:sp>
        <p:nvSpPr>
          <p:cNvPr id="58" name="Espace réservé du texte 15">
            <a:extLst>
              <a:ext uri="{FF2B5EF4-FFF2-40B4-BE49-F238E27FC236}">
                <a16:creationId xmlns:a16="http://schemas.microsoft.com/office/drawing/2014/main" id="{96CEA6F4-906C-B0FE-A8D7-46923C82576B}"/>
              </a:ext>
            </a:extLst>
          </p:cNvPr>
          <p:cNvSpPr>
            <a:spLocks noGrp="1"/>
          </p:cNvSpPr>
          <p:nvPr>
            <p:ph type="body" sz="quarter" idx="21" hasCustomPrompt="1"/>
          </p:nvPr>
        </p:nvSpPr>
        <p:spPr>
          <a:xfrm>
            <a:off x="9117509" y="2498190"/>
            <a:ext cx="1426667" cy="584985"/>
          </a:xfrm>
          <a:prstGeom prst="rect">
            <a:avLst/>
          </a:prstGeom>
        </p:spPr>
        <p:txBody>
          <a:bodyPr/>
          <a:lstStyle>
            <a:lvl1pPr algn="ctr">
              <a:defRPr sz="3200" b="1">
                <a:solidFill>
                  <a:schemeClr val="tx1"/>
                </a:solidFill>
              </a:defRPr>
            </a:lvl1pPr>
            <a:lvl2pPr algn="l">
              <a:defRPr sz="3200" b="1">
                <a:solidFill>
                  <a:schemeClr val="tx1"/>
                </a:solidFill>
              </a:defRPr>
            </a:lvl2pPr>
            <a:lvl3pPr algn="l">
              <a:defRPr sz="3200" b="1">
                <a:solidFill>
                  <a:schemeClr val="tx1"/>
                </a:solidFill>
              </a:defRPr>
            </a:lvl3pPr>
            <a:lvl4pPr algn="l">
              <a:defRPr sz="3200" b="1">
                <a:solidFill>
                  <a:schemeClr val="tx1"/>
                </a:solidFill>
              </a:defRPr>
            </a:lvl4pPr>
            <a:lvl5pPr algn="l">
              <a:defRPr sz="3200" b="1">
                <a:solidFill>
                  <a:schemeClr val="tx1"/>
                </a:solidFill>
              </a:defRPr>
            </a:lvl5pPr>
          </a:lstStyle>
          <a:p>
            <a:pPr lvl="0"/>
            <a:r>
              <a:rPr lang="fr-FR" dirty="0"/>
              <a:t>2023</a:t>
            </a:r>
          </a:p>
        </p:txBody>
      </p:sp>
      <p:sp>
        <p:nvSpPr>
          <p:cNvPr id="59" name="Espace réservé du texte 15">
            <a:extLst>
              <a:ext uri="{FF2B5EF4-FFF2-40B4-BE49-F238E27FC236}">
                <a16:creationId xmlns:a16="http://schemas.microsoft.com/office/drawing/2014/main" id="{11B3BB31-D91A-A6F7-AFBD-4AFE40035B9C}"/>
              </a:ext>
            </a:extLst>
          </p:cNvPr>
          <p:cNvSpPr>
            <a:spLocks noGrp="1"/>
          </p:cNvSpPr>
          <p:nvPr>
            <p:ph type="body" sz="quarter" idx="22" hasCustomPrompt="1"/>
          </p:nvPr>
        </p:nvSpPr>
        <p:spPr>
          <a:xfrm>
            <a:off x="7231563" y="1130798"/>
            <a:ext cx="1426667" cy="584985"/>
          </a:xfrm>
          <a:prstGeom prst="rect">
            <a:avLst/>
          </a:prstGeom>
        </p:spPr>
        <p:txBody>
          <a:bodyPr/>
          <a:lstStyle>
            <a:lvl1pPr algn="ctr">
              <a:defRPr sz="3200" b="1">
                <a:solidFill>
                  <a:schemeClr val="tx1"/>
                </a:solidFill>
              </a:defRPr>
            </a:lvl1pPr>
            <a:lvl2pPr algn="l">
              <a:defRPr sz="3200" b="1">
                <a:solidFill>
                  <a:schemeClr val="tx1"/>
                </a:solidFill>
              </a:defRPr>
            </a:lvl2pPr>
            <a:lvl3pPr algn="l">
              <a:defRPr sz="3200" b="1">
                <a:solidFill>
                  <a:schemeClr val="tx1"/>
                </a:solidFill>
              </a:defRPr>
            </a:lvl3pPr>
            <a:lvl4pPr algn="l">
              <a:defRPr sz="3200" b="1">
                <a:solidFill>
                  <a:schemeClr val="tx1"/>
                </a:solidFill>
              </a:defRPr>
            </a:lvl4pPr>
            <a:lvl5pPr algn="l">
              <a:defRPr sz="3200" b="1">
                <a:solidFill>
                  <a:schemeClr val="tx1"/>
                </a:solidFill>
              </a:defRPr>
            </a:lvl5pPr>
          </a:lstStyle>
          <a:p>
            <a:pPr lvl="0"/>
            <a:r>
              <a:rPr lang="fr-FR" dirty="0"/>
              <a:t>2022</a:t>
            </a:r>
          </a:p>
        </p:txBody>
      </p:sp>
      <p:sp>
        <p:nvSpPr>
          <p:cNvPr id="61" name="Espace réservé du texte 60">
            <a:extLst>
              <a:ext uri="{FF2B5EF4-FFF2-40B4-BE49-F238E27FC236}">
                <a16:creationId xmlns:a16="http://schemas.microsoft.com/office/drawing/2014/main" id="{4028733F-1DB1-984D-3F91-DE7730D70A6C}"/>
              </a:ext>
            </a:extLst>
          </p:cNvPr>
          <p:cNvSpPr>
            <a:spLocks noGrp="1"/>
          </p:cNvSpPr>
          <p:nvPr>
            <p:ph type="body" sz="quarter" idx="23" hasCustomPrompt="1"/>
          </p:nvPr>
        </p:nvSpPr>
        <p:spPr>
          <a:xfrm>
            <a:off x="1322935" y="5612646"/>
            <a:ext cx="1453001" cy="360139"/>
          </a:xfrm>
          <a:prstGeom prst="rect">
            <a:avLst/>
          </a:prstGeom>
        </p:spPr>
        <p:txBody>
          <a:bodyPr/>
          <a:lstStyle>
            <a:lvl1pPr algn="ctr">
              <a:defRPr sz="1000" b="0">
                <a:solidFill>
                  <a:schemeClr val="bg1"/>
                </a:solidFill>
              </a:defRPr>
            </a:lvl1pPr>
            <a:lvl2pPr algn="ctr">
              <a:defRPr sz="1000" b="0">
                <a:solidFill>
                  <a:schemeClr val="bg1"/>
                </a:solidFill>
              </a:defRPr>
            </a:lvl2pPr>
            <a:lvl3pPr algn="ctr">
              <a:defRPr sz="1000" b="0">
                <a:solidFill>
                  <a:schemeClr val="bg1"/>
                </a:solidFill>
              </a:defRPr>
            </a:lvl3pPr>
            <a:lvl4pPr algn="ctr">
              <a:defRPr sz="1000" b="0">
                <a:solidFill>
                  <a:schemeClr val="bg1"/>
                </a:solidFill>
              </a:defRPr>
            </a:lvl4pPr>
            <a:lvl5pPr algn="ctr">
              <a:defRPr sz="1000" b="0">
                <a:solidFill>
                  <a:schemeClr val="bg1"/>
                </a:solidFill>
              </a:defRPr>
            </a:lvl5pPr>
          </a:lstStyle>
          <a:p>
            <a:pPr lvl="0"/>
            <a:r>
              <a:rPr lang="fr-FR" dirty="0"/>
              <a:t>Texte</a:t>
            </a:r>
          </a:p>
          <a:p>
            <a:pPr lvl="0"/>
            <a:endParaRPr lang="fr-FR" dirty="0"/>
          </a:p>
        </p:txBody>
      </p:sp>
      <p:sp>
        <p:nvSpPr>
          <p:cNvPr id="62" name="Espace réservé du texte 60">
            <a:extLst>
              <a:ext uri="{FF2B5EF4-FFF2-40B4-BE49-F238E27FC236}">
                <a16:creationId xmlns:a16="http://schemas.microsoft.com/office/drawing/2014/main" id="{6752A8AA-6AF8-3997-2597-C539F4378C4C}"/>
              </a:ext>
            </a:extLst>
          </p:cNvPr>
          <p:cNvSpPr>
            <a:spLocks noGrp="1"/>
          </p:cNvSpPr>
          <p:nvPr>
            <p:ph type="body" sz="quarter" idx="24" hasCustomPrompt="1"/>
          </p:nvPr>
        </p:nvSpPr>
        <p:spPr>
          <a:xfrm>
            <a:off x="3287688" y="5614235"/>
            <a:ext cx="1453001" cy="360139"/>
          </a:xfrm>
          <a:prstGeom prst="rect">
            <a:avLst/>
          </a:prstGeom>
        </p:spPr>
        <p:txBody>
          <a:bodyPr/>
          <a:lstStyle>
            <a:lvl1pPr algn="ctr">
              <a:defRPr sz="1000" b="0">
                <a:solidFill>
                  <a:schemeClr val="bg1"/>
                </a:solidFill>
              </a:defRPr>
            </a:lvl1pPr>
            <a:lvl2pPr algn="ctr">
              <a:defRPr sz="1000" b="0">
                <a:solidFill>
                  <a:schemeClr val="bg1"/>
                </a:solidFill>
              </a:defRPr>
            </a:lvl2pPr>
            <a:lvl3pPr algn="ctr">
              <a:defRPr sz="1000" b="0">
                <a:solidFill>
                  <a:schemeClr val="bg1"/>
                </a:solidFill>
              </a:defRPr>
            </a:lvl3pPr>
            <a:lvl4pPr algn="ctr">
              <a:defRPr sz="1000" b="0">
                <a:solidFill>
                  <a:schemeClr val="bg1"/>
                </a:solidFill>
              </a:defRPr>
            </a:lvl4pPr>
            <a:lvl5pPr algn="ctr">
              <a:defRPr sz="1000" b="0">
                <a:solidFill>
                  <a:schemeClr val="bg1"/>
                </a:solidFill>
              </a:defRPr>
            </a:lvl5pPr>
          </a:lstStyle>
          <a:p>
            <a:pPr lvl="0"/>
            <a:r>
              <a:rPr lang="fr-FR" dirty="0"/>
              <a:t>Texte</a:t>
            </a:r>
          </a:p>
          <a:p>
            <a:pPr lvl="0"/>
            <a:endParaRPr lang="fr-FR" dirty="0"/>
          </a:p>
        </p:txBody>
      </p:sp>
      <p:sp>
        <p:nvSpPr>
          <p:cNvPr id="63" name="Espace réservé du texte 60">
            <a:extLst>
              <a:ext uri="{FF2B5EF4-FFF2-40B4-BE49-F238E27FC236}">
                <a16:creationId xmlns:a16="http://schemas.microsoft.com/office/drawing/2014/main" id="{3D01F6BA-7274-F57D-7BC2-E4437A7818B0}"/>
              </a:ext>
            </a:extLst>
          </p:cNvPr>
          <p:cNvSpPr>
            <a:spLocks noGrp="1"/>
          </p:cNvSpPr>
          <p:nvPr>
            <p:ph type="body" sz="quarter" idx="25" hasCustomPrompt="1"/>
          </p:nvPr>
        </p:nvSpPr>
        <p:spPr>
          <a:xfrm>
            <a:off x="5232032" y="5612645"/>
            <a:ext cx="1453001" cy="360139"/>
          </a:xfrm>
          <a:prstGeom prst="rect">
            <a:avLst/>
          </a:prstGeom>
        </p:spPr>
        <p:txBody>
          <a:bodyPr/>
          <a:lstStyle>
            <a:lvl1pPr algn="ctr">
              <a:defRPr sz="1000" b="0">
                <a:solidFill>
                  <a:schemeClr val="bg1"/>
                </a:solidFill>
              </a:defRPr>
            </a:lvl1pPr>
            <a:lvl2pPr algn="ctr">
              <a:defRPr sz="1000" b="0">
                <a:solidFill>
                  <a:schemeClr val="bg1"/>
                </a:solidFill>
              </a:defRPr>
            </a:lvl2pPr>
            <a:lvl3pPr algn="ctr">
              <a:defRPr sz="1000" b="0">
                <a:solidFill>
                  <a:schemeClr val="bg1"/>
                </a:solidFill>
              </a:defRPr>
            </a:lvl3pPr>
            <a:lvl4pPr algn="ctr">
              <a:defRPr sz="1000" b="0">
                <a:solidFill>
                  <a:schemeClr val="bg1"/>
                </a:solidFill>
              </a:defRPr>
            </a:lvl4pPr>
            <a:lvl5pPr algn="ctr">
              <a:defRPr sz="1000" b="0">
                <a:solidFill>
                  <a:schemeClr val="bg1"/>
                </a:solidFill>
              </a:defRPr>
            </a:lvl5pPr>
          </a:lstStyle>
          <a:p>
            <a:pPr lvl="0"/>
            <a:r>
              <a:rPr lang="fr-FR" dirty="0"/>
              <a:t>Texte</a:t>
            </a:r>
          </a:p>
          <a:p>
            <a:pPr lvl="0"/>
            <a:endParaRPr lang="fr-FR" dirty="0"/>
          </a:p>
        </p:txBody>
      </p:sp>
      <p:sp>
        <p:nvSpPr>
          <p:cNvPr id="64" name="Espace réservé du texte 60">
            <a:extLst>
              <a:ext uri="{FF2B5EF4-FFF2-40B4-BE49-F238E27FC236}">
                <a16:creationId xmlns:a16="http://schemas.microsoft.com/office/drawing/2014/main" id="{D87EE76E-011A-813F-2AD6-5C973AD499B4}"/>
              </a:ext>
            </a:extLst>
          </p:cNvPr>
          <p:cNvSpPr>
            <a:spLocks noGrp="1"/>
          </p:cNvSpPr>
          <p:nvPr>
            <p:ph type="body" sz="quarter" idx="26" hasCustomPrompt="1"/>
          </p:nvPr>
        </p:nvSpPr>
        <p:spPr>
          <a:xfrm>
            <a:off x="7181329" y="5614235"/>
            <a:ext cx="1453001" cy="360139"/>
          </a:xfrm>
          <a:prstGeom prst="rect">
            <a:avLst/>
          </a:prstGeom>
        </p:spPr>
        <p:txBody>
          <a:bodyPr/>
          <a:lstStyle>
            <a:lvl1pPr algn="ctr">
              <a:defRPr sz="1000" b="0">
                <a:solidFill>
                  <a:schemeClr val="bg1"/>
                </a:solidFill>
              </a:defRPr>
            </a:lvl1pPr>
            <a:lvl2pPr algn="ctr">
              <a:defRPr sz="1000" b="0">
                <a:solidFill>
                  <a:schemeClr val="bg1"/>
                </a:solidFill>
              </a:defRPr>
            </a:lvl2pPr>
            <a:lvl3pPr algn="ctr">
              <a:defRPr sz="1000" b="0">
                <a:solidFill>
                  <a:schemeClr val="bg1"/>
                </a:solidFill>
              </a:defRPr>
            </a:lvl3pPr>
            <a:lvl4pPr algn="ctr">
              <a:defRPr sz="1000" b="0">
                <a:solidFill>
                  <a:schemeClr val="bg1"/>
                </a:solidFill>
              </a:defRPr>
            </a:lvl4pPr>
            <a:lvl5pPr algn="ctr">
              <a:defRPr sz="1000" b="0">
                <a:solidFill>
                  <a:schemeClr val="bg1"/>
                </a:solidFill>
              </a:defRPr>
            </a:lvl5pPr>
          </a:lstStyle>
          <a:p>
            <a:pPr lvl="0"/>
            <a:r>
              <a:rPr lang="fr-FR" dirty="0"/>
              <a:t>Texte</a:t>
            </a:r>
          </a:p>
          <a:p>
            <a:pPr lvl="0"/>
            <a:endParaRPr lang="fr-FR" dirty="0"/>
          </a:p>
        </p:txBody>
      </p:sp>
      <p:sp>
        <p:nvSpPr>
          <p:cNvPr id="65" name="Espace réservé du texte 60">
            <a:extLst>
              <a:ext uri="{FF2B5EF4-FFF2-40B4-BE49-F238E27FC236}">
                <a16:creationId xmlns:a16="http://schemas.microsoft.com/office/drawing/2014/main" id="{36D5E5BA-C354-5D8C-E918-F87EEB547649}"/>
              </a:ext>
            </a:extLst>
          </p:cNvPr>
          <p:cNvSpPr>
            <a:spLocks noGrp="1"/>
          </p:cNvSpPr>
          <p:nvPr>
            <p:ph type="body" sz="quarter" idx="27" hasCustomPrompt="1"/>
          </p:nvPr>
        </p:nvSpPr>
        <p:spPr>
          <a:xfrm>
            <a:off x="9127517" y="5614235"/>
            <a:ext cx="1453001" cy="360139"/>
          </a:xfrm>
          <a:prstGeom prst="rect">
            <a:avLst/>
          </a:prstGeom>
        </p:spPr>
        <p:txBody>
          <a:bodyPr/>
          <a:lstStyle>
            <a:lvl1pPr algn="ctr">
              <a:defRPr sz="1000" b="0">
                <a:solidFill>
                  <a:schemeClr val="bg1"/>
                </a:solidFill>
              </a:defRPr>
            </a:lvl1pPr>
            <a:lvl2pPr algn="ctr">
              <a:defRPr sz="1000" b="0">
                <a:solidFill>
                  <a:schemeClr val="bg1"/>
                </a:solidFill>
              </a:defRPr>
            </a:lvl2pPr>
            <a:lvl3pPr algn="ctr">
              <a:defRPr sz="1000" b="0">
                <a:solidFill>
                  <a:schemeClr val="bg1"/>
                </a:solidFill>
              </a:defRPr>
            </a:lvl3pPr>
            <a:lvl4pPr algn="ctr">
              <a:defRPr sz="1000" b="0">
                <a:solidFill>
                  <a:schemeClr val="bg1"/>
                </a:solidFill>
              </a:defRPr>
            </a:lvl4pPr>
            <a:lvl5pPr algn="ctr">
              <a:defRPr sz="1000" b="0">
                <a:solidFill>
                  <a:schemeClr val="bg1"/>
                </a:solidFill>
              </a:defRPr>
            </a:lvl5pPr>
          </a:lstStyle>
          <a:p>
            <a:pPr lvl="0"/>
            <a:r>
              <a:rPr lang="fr-FR" dirty="0"/>
              <a:t>Texte</a:t>
            </a:r>
          </a:p>
          <a:p>
            <a:pPr lvl="0"/>
            <a:endParaRPr lang="fr-FR" dirty="0"/>
          </a:p>
        </p:txBody>
      </p:sp>
      <p:pic>
        <p:nvPicPr>
          <p:cNvPr id="66" name="Image 65">
            <a:extLst>
              <a:ext uri="{FF2B5EF4-FFF2-40B4-BE49-F238E27FC236}">
                <a16:creationId xmlns:a16="http://schemas.microsoft.com/office/drawing/2014/main" id="{1BCD2379-B9D5-AC92-80AB-FA2F5FF02D7D}"/>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0923074" y="6167566"/>
            <a:ext cx="1221598" cy="789826"/>
          </a:xfrm>
          <a:prstGeom prst="rect">
            <a:avLst/>
          </a:prstGeom>
        </p:spPr>
      </p:pic>
    </p:spTree>
    <p:extLst>
      <p:ext uri="{BB962C8B-B14F-4D97-AF65-F5344CB8AC3E}">
        <p14:creationId xmlns:p14="http://schemas.microsoft.com/office/powerpoint/2010/main" val="425338059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Graphique 4">
    <p:bg>
      <p:bgPr>
        <a:solidFill>
          <a:schemeClr val="tx2"/>
        </a:solidFill>
        <a:effectLst/>
      </p:bgPr>
    </p:bg>
    <p:spTree>
      <p:nvGrpSpPr>
        <p:cNvPr id="1" name=""/>
        <p:cNvGrpSpPr/>
        <p:nvPr/>
      </p:nvGrpSpPr>
      <p:grpSpPr>
        <a:xfrm>
          <a:off x="0" y="0"/>
          <a:ext cx="0" cy="0"/>
          <a:chOff x="0" y="0"/>
          <a:chExt cx="0" cy="0"/>
        </a:xfrm>
      </p:grpSpPr>
      <p:sp>
        <p:nvSpPr>
          <p:cNvPr id="42" name="Espace réservé du texte 44">
            <a:extLst>
              <a:ext uri="{FF2B5EF4-FFF2-40B4-BE49-F238E27FC236}">
                <a16:creationId xmlns:a16="http://schemas.microsoft.com/office/drawing/2014/main" id="{8DCEAD42-5623-4B7A-E112-948E24761E70}"/>
              </a:ext>
            </a:extLst>
          </p:cNvPr>
          <p:cNvSpPr>
            <a:spLocks noGrp="1"/>
          </p:cNvSpPr>
          <p:nvPr>
            <p:ph type="body" sz="quarter" idx="13" hasCustomPrompt="1"/>
          </p:nvPr>
        </p:nvSpPr>
        <p:spPr>
          <a:xfrm>
            <a:off x="1206500" y="4868337"/>
            <a:ext cx="1681163" cy="1246507"/>
          </a:xfrm>
          <a:prstGeom prst="roundRect">
            <a:avLst>
              <a:gd name="adj" fmla="val 8735"/>
            </a:avLst>
          </a:prstGeom>
          <a:solidFill>
            <a:schemeClr val="tx1"/>
          </a:solidFill>
        </p:spPr>
        <p:txBody>
          <a:bodyPr tIns="396000"/>
          <a:lstStyle>
            <a:lvl1pPr algn="ctr">
              <a:defRPr sz="2800" b="1">
                <a:solidFill>
                  <a:schemeClr val="bg1"/>
                </a:solidFill>
              </a:defRPr>
            </a:lvl1pPr>
            <a:lvl2pPr>
              <a:defRPr sz="2800" b="1">
                <a:solidFill>
                  <a:schemeClr val="bg1"/>
                </a:solidFill>
              </a:defRPr>
            </a:lvl2pPr>
            <a:lvl3pPr>
              <a:defRPr sz="2800" b="1">
                <a:solidFill>
                  <a:schemeClr val="bg1"/>
                </a:solidFill>
              </a:defRPr>
            </a:lvl3pPr>
            <a:lvl4pPr>
              <a:defRPr sz="2800" b="1">
                <a:solidFill>
                  <a:schemeClr val="bg1"/>
                </a:solidFill>
              </a:defRPr>
            </a:lvl4pPr>
            <a:lvl5pPr>
              <a:defRPr sz="2800" b="1">
                <a:solidFill>
                  <a:schemeClr val="bg1"/>
                </a:solidFill>
              </a:defRPr>
            </a:lvl5pPr>
          </a:lstStyle>
          <a:p>
            <a:pPr lvl="0"/>
            <a:r>
              <a:rPr lang="fr-FR" dirty="0"/>
              <a:t>XX €</a:t>
            </a:r>
          </a:p>
        </p:txBody>
      </p:sp>
      <p:sp>
        <p:nvSpPr>
          <p:cNvPr id="43" name="Espace réservé du texte 44">
            <a:extLst>
              <a:ext uri="{FF2B5EF4-FFF2-40B4-BE49-F238E27FC236}">
                <a16:creationId xmlns:a16="http://schemas.microsoft.com/office/drawing/2014/main" id="{968A5376-FC1D-DD84-1271-4A9A7286FACD}"/>
              </a:ext>
            </a:extLst>
          </p:cNvPr>
          <p:cNvSpPr>
            <a:spLocks noGrp="1"/>
          </p:cNvSpPr>
          <p:nvPr>
            <p:ph type="body" sz="quarter" idx="14" hasCustomPrompt="1"/>
          </p:nvPr>
        </p:nvSpPr>
        <p:spPr>
          <a:xfrm>
            <a:off x="3162744" y="4365104"/>
            <a:ext cx="1681163" cy="1749740"/>
          </a:xfrm>
          <a:prstGeom prst="roundRect">
            <a:avLst>
              <a:gd name="adj" fmla="val 8735"/>
            </a:avLst>
          </a:prstGeom>
          <a:solidFill>
            <a:schemeClr val="tx1"/>
          </a:solidFill>
        </p:spPr>
        <p:txBody>
          <a:bodyPr tIns="396000"/>
          <a:lstStyle>
            <a:lvl1pPr algn="ctr">
              <a:defRPr sz="2800" b="1">
                <a:solidFill>
                  <a:schemeClr val="bg1"/>
                </a:solidFill>
              </a:defRPr>
            </a:lvl1pPr>
            <a:lvl2pPr>
              <a:defRPr sz="2800" b="1">
                <a:solidFill>
                  <a:schemeClr val="bg1"/>
                </a:solidFill>
              </a:defRPr>
            </a:lvl2pPr>
            <a:lvl3pPr>
              <a:defRPr sz="2800" b="1">
                <a:solidFill>
                  <a:schemeClr val="bg1"/>
                </a:solidFill>
              </a:defRPr>
            </a:lvl3pPr>
            <a:lvl4pPr>
              <a:defRPr sz="2800" b="1">
                <a:solidFill>
                  <a:schemeClr val="bg1"/>
                </a:solidFill>
              </a:defRPr>
            </a:lvl4pPr>
            <a:lvl5pPr>
              <a:defRPr sz="2800" b="1">
                <a:solidFill>
                  <a:schemeClr val="bg1"/>
                </a:solidFill>
              </a:defRPr>
            </a:lvl5pPr>
          </a:lstStyle>
          <a:p>
            <a:pPr lvl="0"/>
            <a:r>
              <a:rPr lang="fr-FR" dirty="0"/>
              <a:t>XX €</a:t>
            </a:r>
          </a:p>
        </p:txBody>
      </p:sp>
      <p:sp>
        <p:nvSpPr>
          <p:cNvPr id="44" name="Espace réservé du texte 44">
            <a:extLst>
              <a:ext uri="{FF2B5EF4-FFF2-40B4-BE49-F238E27FC236}">
                <a16:creationId xmlns:a16="http://schemas.microsoft.com/office/drawing/2014/main" id="{61405FF7-A843-CB0C-0D9C-1491B097DB76}"/>
              </a:ext>
            </a:extLst>
          </p:cNvPr>
          <p:cNvSpPr>
            <a:spLocks noGrp="1"/>
          </p:cNvSpPr>
          <p:nvPr>
            <p:ph type="body" sz="quarter" idx="15" hasCustomPrompt="1"/>
          </p:nvPr>
        </p:nvSpPr>
        <p:spPr>
          <a:xfrm>
            <a:off x="5118988" y="3925276"/>
            <a:ext cx="1681163" cy="2189568"/>
          </a:xfrm>
          <a:prstGeom prst="roundRect">
            <a:avLst>
              <a:gd name="adj" fmla="val 8735"/>
            </a:avLst>
          </a:prstGeom>
          <a:solidFill>
            <a:schemeClr val="tx1"/>
          </a:solidFill>
        </p:spPr>
        <p:txBody>
          <a:bodyPr tIns="396000"/>
          <a:lstStyle>
            <a:lvl1pPr algn="ctr">
              <a:defRPr sz="2800" b="1">
                <a:solidFill>
                  <a:schemeClr val="bg1"/>
                </a:solidFill>
              </a:defRPr>
            </a:lvl1pPr>
            <a:lvl2pPr>
              <a:defRPr sz="2800" b="1">
                <a:solidFill>
                  <a:schemeClr val="bg1"/>
                </a:solidFill>
              </a:defRPr>
            </a:lvl2pPr>
            <a:lvl3pPr>
              <a:defRPr sz="2800" b="1">
                <a:solidFill>
                  <a:schemeClr val="bg1"/>
                </a:solidFill>
              </a:defRPr>
            </a:lvl3pPr>
            <a:lvl4pPr>
              <a:defRPr sz="2800" b="1">
                <a:solidFill>
                  <a:schemeClr val="bg1"/>
                </a:solidFill>
              </a:defRPr>
            </a:lvl4pPr>
            <a:lvl5pPr>
              <a:defRPr sz="2800" b="1">
                <a:solidFill>
                  <a:schemeClr val="bg1"/>
                </a:solidFill>
              </a:defRPr>
            </a:lvl5pPr>
          </a:lstStyle>
          <a:p>
            <a:pPr lvl="0"/>
            <a:r>
              <a:rPr lang="fr-FR" dirty="0"/>
              <a:t>XX €</a:t>
            </a:r>
          </a:p>
        </p:txBody>
      </p:sp>
      <p:sp>
        <p:nvSpPr>
          <p:cNvPr id="45" name="Espace réservé du texte 44">
            <a:extLst>
              <a:ext uri="{FF2B5EF4-FFF2-40B4-BE49-F238E27FC236}">
                <a16:creationId xmlns:a16="http://schemas.microsoft.com/office/drawing/2014/main" id="{8F06EDCF-303E-18CA-6832-008C5B24BCEE}"/>
              </a:ext>
            </a:extLst>
          </p:cNvPr>
          <p:cNvSpPr>
            <a:spLocks noGrp="1"/>
          </p:cNvSpPr>
          <p:nvPr>
            <p:ph type="body" sz="quarter" idx="16" hasCustomPrompt="1"/>
          </p:nvPr>
        </p:nvSpPr>
        <p:spPr>
          <a:xfrm>
            <a:off x="7075232" y="3949487"/>
            <a:ext cx="1681163" cy="2189568"/>
          </a:xfrm>
          <a:prstGeom prst="roundRect">
            <a:avLst>
              <a:gd name="adj" fmla="val 8735"/>
            </a:avLst>
          </a:prstGeom>
          <a:solidFill>
            <a:schemeClr val="tx1"/>
          </a:solidFill>
        </p:spPr>
        <p:txBody>
          <a:bodyPr tIns="396000"/>
          <a:lstStyle>
            <a:lvl1pPr algn="ctr">
              <a:defRPr sz="2800" b="1">
                <a:solidFill>
                  <a:schemeClr val="bg1"/>
                </a:solidFill>
              </a:defRPr>
            </a:lvl1pPr>
            <a:lvl2pPr>
              <a:defRPr sz="2800" b="1">
                <a:solidFill>
                  <a:schemeClr val="bg1"/>
                </a:solidFill>
              </a:defRPr>
            </a:lvl2pPr>
            <a:lvl3pPr>
              <a:defRPr sz="2800" b="1">
                <a:solidFill>
                  <a:schemeClr val="bg1"/>
                </a:solidFill>
              </a:defRPr>
            </a:lvl3pPr>
            <a:lvl4pPr>
              <a:defRPr sz="2800" b="1">
                <a:solidFill>
                  <a:schemeClr val="bg1"/>
                </a:solidFill>
              </a:defRPr>
            </a:lvl4pPr>
            <a:lvl5pPr>
              <a:defRPr sz="2800" b="1">
                <a:solidFill>
                  <a:schemeClr val="bg1"/>
                </a:solidFill>
              </a:defRPr>
            </a:lvl5pPr>
          </a:lstStyle>
          <a:p>
            <a:pPr lvl="0"/>
            <a:r>
              <a:rPr lang="fr-FR" dirty="0"/>
              <a:t>XX €</a:t>
            </a:r>
          </a:p>
        </p:txBody>
      </p:sp>
      <p:sp>
        <p:nvSpPr>
          <p:cNvPr id="46" name="Espace réservé du texte 44">
            <a:extLst>
              <a:ext uri="{FF2B5EF4-FFF2-40B4-BE49-F238E27FC236}">
                <a16:creationId xmlns:a16="http://schemas.microsoft.com/office/drawing/2014/main" id="{04C3C917-E8DB-4AD2-8B9A-C07D79F7AB02}"/>
              </a:ext>
            </a:extLst>
          </p:cNvPr>
          <p:cNvSpPr>
            <a:spLocks noGrp="1"/>
          </p:cNvSpPr>
          <p:nvPr>
            <p:ph type="body" sz="quarter" idx="17" hasCustomPrompt="1"/>
          </p:nvPr>
        </p:nvSpPr>
        <p:spPr>
          <a:xfrm>
            <a:off x="9031477" y="4614263"/>
            <a:ext cx="1681163" cy="1524792"/>
          </a:xfrm>
          <a:prstGeom prst="roundRect">
            <a:avLst>
              <a:gd name="adj" fmla="val 8735"/>
            </a:avLst>
          </a:prstGeom>
          <a:solidFill>
            <a:schemeClr val="tx1"/>
          </a:solidFill>
        </p:spPr>
        <p:txBody>
          <a:bodyPr tIns="396000"/>
          <a:lstStyle>
            <a:lvl1pPr algn="ctr">
              <a:defRPr sz="2800" b="1">
                <a:solidFill>
                  <a:schemeClr val="bg1"/>
                </a:solidFill>
              </a:defRPr>
            </a:lvl1pPr>
            <a:lvl2pPr>
              <a:defRPr sz="2800" b="1">
                <a:solidFill>
                  <a:schemeClr val="bg1"/>
                </a:solidFill>
              </a:defRPr>
            </a:lvl2pPr>
            <a:lvl3pPr>
              <a:defRPr sz="2800" b="1">
                <a:solidFill>
                  <a:schemeClr val="bg1"/>
                </a:solidFill>
              </a:defRPr>
            </a:lvl3pPr>
            <a:lvl4pPr>
              <a:defRPr sz="2800" b="1">
                <a:solidFill>
                  <a:schemeClr val="bg1"/>
                </a:solidFill>
              </a:defRPr>
            </a:lvl4pPr>
            <a:lvl5pPr>
              <a:defRPr sz="2800" b="1">
                <a:solidFill>
                  <a:schemeClr val="bg1"/>
                </a:solidFill>
              </a:defRPr>
            </a:lvl5pPr>
          </a:lstStyle>
          <a:p>
            <a:pPr lvl="0"/>
            <a:r>
              <a:rPr lang="fr-FR" dirty="0"/>
              <a:t>XX €</a:t>
            </a:r>
          </a:p>
        </p:txBody>
      </p:sp>
      <p:sp>
        <p:nvSpPr>
          <p:cNvPr id="47" name="Espace réservé du texte 44">
            <a:extLst>
              <a:ext uri="{FF2B5EF4-FFF2-40B4-BE49-F238E27FC236}">
                <a16:creationId xmlns:a16="http://schemas.microsoft.com/office/drawing/2014/main" id="{C4FB4FF1-AF24-3CFC-A599-04DA9CA765F6}"/>
              </a:ext>
            </a:extLst>
          </p:cNvPr>
          <p:cNvSpPr>
            <a:spLocks noGrp="1"/>
          </p:cNvSpPr>
          <p:nvPr>
            <p:ph type="body" sz="quarter" idx="18" hasCustomPrompt="1"/>
          </p:nvPr>
        </p:nvSpPr>
        <p:spPr>
          <a:xfrm>
            <a:off x="1206500" y="3550416"/>
            <a:ext cx="1681163" cy="1317921"/>
          </a:xfrm>
          <a:prstGeom prst="roundRect">
            <a:avLst>
              <a:gd name="adj" fmla="val 8735"/>
            </a:avLst>
          </a:prstGeom>
          <a:solidFill>
            <a:schemeClr val="accent1"/>
          </a:solidFill>
        </p:spPr>
        <p:txBody>
          <a:bodyPr tIns="396000"/>
          <a:lstStyle>
            <a:lvl1pPr algn="ctr">
              <a:defRPr sz="2800" b="1">
                <a:solidFill>
                  <a:schemeClr val="bg1"/>
                </a:solidFill>
              </a:defRPr>
            </a:lvl1pPr>
            <a:lvl2pPr>
              <a:defRPr sz="2800" b="1">
                <a:solidFill>
                  <a:schemeClr val="bg1"/>
                </a:solidFill>
              </a:defRPr>
            </a:lvl2pPr>
            <a:lvl3pPr>
              <a:defRPr sz="2800" b="1">
                <a:solidFill>
                  <a:schemeClr val="bg1"/>
                </a:solidFill>
              </a:defRPr>
            </a:lvl3pPr>
            <a:lvl4pPr>
              <a:defRPr sz="2800" b="1">
                <a:solidFill>
                  <a:schemeClr val="bg1"/>
                </a:solidFill>
              </a:defRPr>
            </a:lvl4pPr>
            <a:lvl5pPr>
              <a:defRPr sz="2800" b="1">
                <a:solidFill>
                  <a:schemeClr val="bg1"/>
                </a:solidFill>
              </a:defRPr>
            </a:lvl5pPr>
          </a:lstStyle>
          <a:p>
            <a:pPr lvl="0"/>
            <a:r>
              <a:rPr lang="fr-FR" dirty="0"/>
              <a:t>XX €</a:t>
            </a:r>
          </a:p>
        </p:txBody>
      </p:sp>
      <p:sp>
        <p:nvSpPr>
          <p:cNvPr id="48" name="Espace réservé du texte 44">
            <a:extLst>
              <a:ext uri="{FF2B5EF4-FFF2-40B4-BE49-F238E27FC236}">
                <a16:creationId xmlns:a16="http://schemas.microsoft.com/office/drawing/2014/main" id="{178F67D6-BEDD-164B-1E37-5F8FEBAEF971}"/>
              </a:ext>
            </a:extLst>
          </p:cNvPr>
          <p:cNvSpPr>
            <a:spLocks noGrp="1"/>
          </p:cNvSpPr>
          <p:nvPr>
            <p:ph type="body" sz="quarter" idx="19" hasCustomPrompt="1"/>
          </p:nvPr>
        </p:nvSpPr>
        <p:spPr>
          <a:xfrm>
            <a:off x="3162744" y="2979381"/>
            <a:ext cx="1681163" cy="1385724"/>
          </a:xfrm>
          <a:prstGeom prst="roundRect">
            <a:avLst>
              <a:gd name="adj" fmla="val 8735"/>
            </a:avLst>
          </a:prstGeom>
          <a:solidFill>
            <a:schemeClr val="accent1"/>
          </a:solidFill>
        </p:spPr>
        <p:txBody>
          <a:bodyPr tIns="396000"/>
          <a:lstStyle>
            <a:lvl1pPr algn="ctr">
              <a:defRPr sz="2800" b="1">
                <a:solidFill>
                  <a:schemeClr val="bg1"/>
                </a:solidFill>
              </a:defRPr>
            </a:lvl1pPr>
            <a:lvl2pPr>
              <a:defRPr sz="2800" b="1">
                <a:solidFill>
                  <a:schemeClr val="bg1"/>
                </a:solidFill>
              </a:defRPr>
            </a:lvl2pPr>
            <a:lvl3pPr>
              <a:defRPr sz="2800" b="1">
                <a:solidFill>
                  <a:schemeClr val="bg1"/>
                </a:solidFill>
              </a:defRPr>
            </a:lvl3pPr>
            <a:lvl4pPr>
              <a:defRPr sz="2800" b="1">
                <a:solidFill>
                  <a:schemeClr val="bg1"/>
                </a:solidFill>
              </a:defRPr>
            </a:lvl4pPr>
            <a:lvl5pPr>
              <a:defRPr sz="2800" b="1">
                <a:solidFill>
                  <a:schemeClr val="bg1"/>
                </a:solidFill>
              </a:defRPr>
            </a:lvl5pPr>
          </a:lstStyle>
          <a:p>
            <a:pPr lvl="0"/>
            <a:r>
              <a:rPr lang="fr-FR" dirty="0"/>
              <a:t>XX €</a:t>
            </a:r>
          </a:p>
        </p:txBody>
      </p:sp>
      <p:sp>
        <p:nvSpPr>
          <p:cNvPr id="49" name="Espace réservé du texte 44">
            <a:extLst>
              <a:ext uri="{FF2B5EF4-FFF2-40B4-BE49-F238E27FC236}">
                <a16:creationId xmlns:a16="http://schemas.microsoft.com/office/drawing/2014/main" id="{CF7CF85F-986E-FBC0-2A69-8BBE0148D0AF}"/>
              </a:ext>
            </a:extLst>
          </p:cNvPr>
          <p:cNvSpPr>
            <a:spLocks noGrp="1"/>
          </p:cNvSpPr>
          <p:nvPr>
            <p:ph type="body" sz="quarter" idx="20" hasCustomPrompt="1"/>
          </p:nvPr>
        </p:nvSpPr>
        <p:spPr>
          <a:xfrm>
            <a:off x="5118988" y="2480294"/>
            <a:ext cx="1681163" cy="1444982"/>
          </a:xfrm>
          <a:prstGeom prst="roundRect">
            <a:avLst>
              <a:gd name="adj" fmla="val 8735"/>
            </a:avLst>
          </a:prstGeom>
          <a:solidFill>
            <a:schemeClr val="accent1"/>
          </a:solidFill>
        </p:spPr>
        <p:txBody>
          <a:bodyPr tIns="396000"/>
          <a:lstStyle>
            <a:lvl1pPr algn="ctr">
              <a:defRPr sz="2800" b="1">
                <a:solidFill>
                  <a:schemeClr val="bg1"/>
                </a:solidFill>
              </a:defRPr>
            </a:lvl1pPr>
            <a:lvl2pPr>
              <a:defRPr sz="2800" b="1">
                <a:solidFill>
                  <a:schemeClr val="bg1"/>
                </a:solidFill>
              </a:defRPr>
            </a:lvl2pPr>
            <a:lvl3pPr>
              <a:defRPr sz="2800" b="1">
                <a:solidFill>
                  <a:schemeClr val="bg1"/>
                </a:solidFill>
              </a:defRPr>
            </a:lvl3pPr>
            <a:lvl4pPr>
              <a:defRPr sz="2800" b="1">
                <a:solidFill>
                  <a:schemeClr val="bg1"/>
                </a:solidFill>
              </a:defRPr>
            </a:lvl4pPr>
            <a:lvl5pPr>
              <a:defRPr sz="2800" b="1">
                <a:solidFill>
                  <a:schemeClr val="bg1"/>
                </a:solidFill>
              </a:defRPr>
            </a:lvl5pPr>
          </a:lstStyle>
          <a:p>
            <a:pPr lvl="0"/>
            <a:r>
              <a:rPr lang="fr-FR" dirty="0"/>
              <a:t>XX €</a:t>
            </a:r>
          </a:p>
        </p:txBody>
      </p:sp>
      <p:sp>
        <p:nvSpPr>
          <p:cNvPr id="50" name="Espace réservé du texte 44">
            <a:extLst>
              <a:ext uri="{FF2B5EF4-FFF2-40B4-BE49-F238E27FC236}">
                <a16:creationId xmlns:a16="http://schemas.microsoft.com/office/drawing/2014/main" id="{AF22FDF0-04AB-FE89-D5ED-900CB4AB2C33}"/>
              </a:ext>
            </a:extLst>
          </p:cNvPr>
          <p:cNvSpPr>
            <a:spLocks noGrp="1"/>
          </p:cNvSpPr>
          <p:nvPr>
            <p:ph type="body" sz="quarter" idx="21" hasCustomPrompt="1"/>
          </p:nvPr>
        </p:nvSpPr>
        <p:spPr>
          <a:xfrm>
            <a:off x="7075232" y="2504505"/>
            <a:ext cx="1681163" cy="1420771"/>
          </a:xfrm>
          <a:prstGeom prst="roundRect">
            <a:avLst>
              <a:gd name="adj" fmla="val 8735"/>
            </a:avLst>
          </a:prstGeom>
          <a:solidFill>
            <a:schemeClr val="accent1"/>
          </a:solidFill>
        </p:spPr>
        <p:txBody>
          <a:bodyPr tIns="396000"/>
          <a:lstStyle>
            <a:lvl1pPr algn="ctr">
              <a:defRPr sz="2800" b="1">
                <a:solidFill>
                  <a:schemeClr val="bg1"/>
                </a:solidFill>
              </a:defRPr>
            </a:lvl1pPr>
            <a:lvl2pPr>
              <a:defRPr sz="2800" b="1">
                <a:solidFill>
                  <a:schemeClr val="bg1"/>
                </a:solidFill>
              </a:defRPr>
            </a:lvl2pPr>
            <a:lvl3pPr>
              <a:defRPr sz="2800" b="1">
                <a:solidFill>
                  <a:schemeClr val="bg1"/>
                </a:solidFill>
              </a:defRPr>
            </a:lvl3pPr>
            <a:lvl4pPr>
              <a:defRPr sz="2800" b="1">
                <a:solidFill>
                  <a:schemeClr val="bg1"/>
                </a:solidFill>
              </a:defRPr>
            </a:lvl4pPr>
            <a:lvl5pPr>
              <a:defRPr sz="2800" b="1">
                <a:solidFill>
                  <a:schemeClr val="bg1"/>
                </a:solidFill>
              </a:defRPr>
            </a:lvl5pPr>
          </a:lstStyle>
          <a:p>
            <a:pPr lvl="0"/>
            <a:r>
              <a:rPr lang="fr-FR" dirty="0"/>
              <a:t>XX €</a:t>
            </a:r>
          </a:p>
        </p:txBody>
      </p:sp>
      <p:sp>
        <p:nvSpPr>
          <p:cNvPr id="51" name="Espace réservé du texte 44">
            <a:extLst>
              <a:ext uri="{FF2B5EF4-FFF2-40B4-BE49-F238E27FC236}">
                <a16:creationId xmlns:a16="http://schemas.microsoft.com/office/drawing/2014/main" id="{1725FAB6-16EE-9B25-CCD3-075222C8B3BC}"/>
              </a:ext>
            </a:extLst>
          </p:cNvPr>
          <p:cNvSpPr>
            <a:spLocks noGrp="1"/>
          </p:cNvSpPr>
          <p:nvPr>
            <p:ph type="body" sz="quarter" idx="22" hasCustomPrompt="1"/>
          </p:nvPr>
        </p:nvSpPr>
        <p:spPr>
          <a:xfrm>
            <a:off x="9031477" y="2028907"/>
            <a:ext cx="1681163" cy="2585357"/>
          </a:xfrm>
          <a:prstGeom prst="roundRect">
            <a:avLst>
              <a:gd name="adj" fmla="val 8735"/>
            </a:avLst>
          </a:prstGeom>
          <a:solidFill>
            <a:schemeClr val="accent1"/>
          </a:solidFill>
        </p:spPr>
        <p:txBody>
          <a:bodyPr tIns="396000"/>
          <a:lstStyle>
            <a:lvl1pPr algn="ctr">
              <a:defRPr sz="2800" b="1">
                <a:solidFill>
                  <a:schemeClr val="bg1"/>
                </a:solidFill>
              </a:defRPr>
            </a:lvl1pPr>
            <a:lvl2pPr>
              <a:defRPr sz="2800" b="1">
                <a:solidFill>
                  <a:schemeClr val="bg1"/>
                </a:solidFill>
              </a:defRPr>
            </a:lvl2pPr>
            <a:lvl3pPr>
              <a:defRPr sz="2800" b="1">
                <a:solidFill>
                  <a:schemeClr val="bg1"/>
                </a:solidFill>
              </a:defRPr>
            </a:lvl3pPr>
            <a:lvl4pPr>
              <a:defRPr sz="2800" b="1">
                <a:solidFill>
                  <a:schemeClr val="bg1"/>
                </a:solidFill>
              </a:defRPr>
            </a:lvl4pPr>
            <a:lvl5pPr>
              <a:defRPr sz="2800" b="1">
                <a:solidFill>
                  <a:schemeClr val="bg1"/>
                </a:solidFill>
              </a:defRPr>
            </a:lvl5pPr>
          </a:lstStyle>
          <a:p>
            <a:pPr lvl="0"/>
            <a:r>
              <a:rPr lang="fr-FR" dirty="0"/>
              <a:t>XX €</a:t>
            </a:r>
          </a:p>
        </p:txBody>
      </p:sp>
      <p:sp>
        <p:nvSpPr>
          <p:cNvPr id="3" name="Espace réservé du pied de page 2">
            <a:extLst>
              <a:ext uri="{FF2B5EF4-FFF2-40B4-BE49-F238E27FC236}">
                <a16:creationId xmlns:a16="http://schemas.microsoft.com/office/drawing/2014/main" id="{092A68C0-06D1-A2D2-9CBA-E9C55D8AB518}"/>
              </a:ext>
            </a:extLst>
          </p:cNvPr>
          <p:cNvSpPr>
            <a:spLocks noGrp="1"/>
          </p:cNvSpPr>
          <p:nvPr>
            <p:ph type="ftr" sz="quarter" idx="10"/>
          </p:nvPr>
        </p:nvSpPr>
        <p:spPr/>
        <p:txBody>
          <a:bodyPr/>
          <a:lstStyle>
            <a:lvl1pPr>
              <a:defRPr>
                <a:solidFill>
                  <a:schemeClr val="bg1"/>
                </a:solidFill>
              </a:defRPr>
            </a:lvl1pPr>
          </a:lstStyle>
          <a:p>
            <a:r>
              <a:rPr lang="fr-FR" dirty="0"/>
              <a:t>Niveau de confidentialité  |  JJ/MM/AAAA  |  Présentateur</a:t>
            </a:r>
          </a:p>
        </p:txBody>
      </p:sp>
      <p:sp>
        <p:nvSpPr>
          <p:cNvPr id="4" name="Espace réservé du numéro de diapositive 3">
            <a:extLst>
              <a:ext uri="{FF2B5EF4-FFF2-40B4-BE49-F238E27FC236}">
                <a16:creationId xmlns:a16="http://schemas.microsoft.com/office/drawing/2014/main" id="{D6BFA49F-CD65-54AF-A93D-EDF15E1A4153}"/>
              </a:ext>
            </a:extLst>
          </p:cNvPr>
          <p:cNvSpPr>
            <a:spLocks noGrp="1"/>
          </p:cNvSpPr>
          <p:nvPr>
            <p:ph type="sldNum" sz="quarter" idx="11"/>
          </p:nvPr>
        </p:nvSpPr>
        <p:spPr/>
        <p:txBody>
          <a:bodyPr/>
          <a:lstStyle>
            <a:lvl1pPr>
              <a:defRPr>
                <a:solidFill>
                  <a:schemeClr val="bg1"/>
                </a:solidFill>
              </a:defRPr>
            </a:lvl1pPr>
          </a:lstStyle>
          <a:p>
            <a:fld id="{72F7D735-2684-4015-BC38-8C62B24B466E}" type="slidenum">
              <a:rPr lang="fr-FR" smtClean="0"/>
              <a:pPr/>
              <a:t>‹#›</a:t>
            </a:fld>
            <a:endParaRPr lang="fr-FR" dirty="0"/>
          </a:p>
        </p:txBody>
      </p:sp>
      <p:sp>
        <p:nvSpPr>
          <p:cNvPr id="24" name="Rectangle : coins arrondis 23">
            <a:extLst>
              <a:ext uri="{FF2B5EF4-FFF2-40B4-BE49-F238E27FC236}">
                <a16:creationId xmlns:a16="http://schemas.microsoft.com/office/drawing/2014/main" id="{E7553B73-CE7E-BFB3-8C40-E62883BB8E2A}"/>
              </a:ext>
            </a:extLst>
          </p:cNvPr>
          <p:cNvSpPr/>
          <p:nvPr userDrawn="1"/>
        </p:nvSpPr>
        <p:spPr>
          <a:xfrm>
            <a:off x="573667" y="1833866"/>
            <a:ext cx="387481" cy="205416"/>
          </a:xfrm>
          <a:prstGeom prst="roundRect">
            <a:avLst>
              <a:gd name="adj" fmla="val 26971"/>
            </a:avLst>
          </a:prstGeom>
          <a:solidFill>
            <a:schemeClr val="tx1"/>
          </a:solidFill>
          <a:ln>
            <a:noFill/>
          </a:ln>
          <a:effectLst>
            <a:outerShdw blurRad="215900" dist="2159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dirty="0"/>
          </a:p>
        </p:txBody>
      </p:sp>
      <p:sp>
        <p:nvSpPr>
          <p:cNvPr id="25" name="Rectangle : coins arrondis 24">
            <a:extLst>
              <a:ext uri="{FF2B5EF4-FFF2-40B4-BE49-F238E27FC236}">
                <a16:creationId xmlns:a16="http://schemas.microsoft.com/office/drawing/2014/main" id="{30FF6909-E3FF-7F8B-9F0E-F58ECAB9B203}"/>
              </a:ext>
            </a:extLst>
          </p:cNvPr>
          <p:cNvSpPr/>
          <p:nvPr userDrawn="1"/>
        </p:nvSpPr>
        <p:spPr>
          <a:xfrm>
            <a:off x="573667" y="2183298"/>
            <a:ext cx="387481" cy="205416"/>
          </a:xfrm>
          <a:prstGeom prst="roundRect">
            <a:avLst>
              <a:gd name="adj" fmla="val 26971"/>
            </a:avLst>
          </a:prstGeom>
          <a:solidFill>
            <a:schemeClr val="accent1"/>
          </a:solidFill>
          <a:ln>
            <a:noFill/>
          </a:ln>
          <a:effectLst>
            <a:outerShdw blurRad="215900" dist="2159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dirty="0"/>
          </a:p>
        </p:txBody>
      </p:sp>
      <p:sp>
        <p:nvSpPr>
          <p:cNvPr id="52" name="Espace réservé du texte 60">
            <a:extLst>
              <a:ext uri="{FF2B5EF4-FFF2-40B4-BE49-F238E27FC236}">
                <a16:creationId xmlns:a16="http://schemas.microsoft.com/office/drawing/2014/main" id="{B9680004-2DF2-1B74-0292-3EB58C750FA3}"/>
              </a:ext>
            </a:extLst>
          </p:cNvPr>
          <p:cNvSpPr>
            <a:spLocks noGrp="1"/>
          </p:cNvSpPr>
          <p:nvPr>
            <p:ph type="body" sz="quarter" idx="23" hasCustomPrompt="1"/>
          </p:nvPr>
        </p:nvSpPr>
        <p:spPr>
          <a:xfrm>
            <a:off x="1346527" y="3062572"/>
            <a:ext cx="1453001" cy="360139"/>
          </a:xfrm>
          <a:prstGeom prst="rect">
            <a:avLst/>
          </a:prstGeom>
        </p:spPr>
        <p:txBody>
          <a:bodyPr/>
          <a:lstStyle>
            <a:lvl1pPr algn="ctr">
              <a:defRPr sz="1000" b="0">
                <a:solidFill>
                  <a:schemeClr val="bg1"/>
                </a:solidFill>
              </a:defRPr>
            </a:lvl1pPr>
            <a:lvl2pPr algn="ctr">
              <a:defRPr sz="1000" b="0">
                <a:solidFill>
                  <a:schemeClr val="bg1"/>
                </a:solidFill>
              </a:defRPr>
            </a:lvl2pPr>
            <a:lvl3pPr algn="ctr">
              <a:defRPr sz="1000" b="0">
                <a:solidFill>
                  <a:schemeClr val="bg1"/>
                </a:solidFill>
              </a:defRPr>
            </a:lvl3pPr>
            <a:lvl4pPr algn="ctr">
              <a:defRPr sz="1000" b="0">
                <a:solidFill>
                  <a:schemeClr val="bg1"/>
                </a:solidFill>
              </a:defRPr>
            </a:lvl4pPr>
            <a:lvl5pPr algn="ctr">
              <a:defRPr sz="1000" b="0">
                <a:solidFill>
                  <a:schemeClr val="bg1"/>
                </a:solidFill>
              </a:defRPr>
            </a:lvl5pPr>
          </a:lstStyle>
          <a:p>
            <a:pPr lvl="0"/>
            <a:r>
              <a:rPr lang="fr-FR" dirty="0"/>
              <a:t>Texte</a:t>
            </a:r>
          </a:p>
          <a:p>
            <a:pPr lvl="0"/>
            <a:endParaRPr lang="fr-FR" dirty="0"/>
          </a:p>
        </p:txBody>
      </p:sp>
      <p:sp>
        <p:nvSpPr>
          <p:cNvPr id="54" name="Espace réservé du texte 53">
            <a:extLst>
              <a:ext uri="{FF2B5EF4-FFF2-40B4-BE49-F238E27FC236}">
                <a16:creationId xmlns:a16="http://schemas.microsoft.com/office/drawing/2014/main" id="{082E40B7-0594-FC1B-2FA4-36E94FAE7716}"/>
              </a:ext>
            </a:extLst>
          </p:cNvPr>
          <p:cNvSpPr>
            <a:spLocks noGrp="1"/>
          </p:cNvSpPr>
          <p:nvPr>
            <p:ph type="body" sz="quarter" idx="24" hasCustomPrompt="1"/>
          </p:nvPr>
        </p:nvSpPr>
        <p:spPr>
          <a:xfrm>
            <a:off x="1322935" y="2703306"/>
            <a:ext cx="1500184" cy="259487"/>
          </a:xfrm>
          <a:prstGeom prst="rect">
            <a:avLst/>
          </a:prstGeom>
        </p:spPr>
        <p:txBody>
          <a:bodyPr/>
          <a:lstStyle>
            <a:lvl1pPr algn="ctr">
              <a:defRPr sz="1400" b="1">
                <a:solidFill>
                  <a:schemeClr val="tx1"/>
                </a:solidFill>
              </a:defRPr>
            </a:lvl1pPr>
            <a:lvl2pPr algn="ctr">
              <a:defRPr sz="1400" b="1">
                <a:solidFill>
                  <a:schemeClr val="tx1"/>
                </a:solidFill>
              </a:defRPr>
            </a:lvl2pPr>
            <a:lvl3pPr algn="ctr">
              <a:defRPr sz="1400" b="1">
                <a:solidFill>
                  <a:schemeClr val="tx1"/>
                </a:solidFill>
              </a:defRPr>
            </a:lvl3pPr>
            <a:lvl4pPr algn="ctr">
              <a:defRPr sz="1400" b="1">
                <a:solidFill>
                  <a:schemeClr val="tx1"/>
                </a:solidFill>
              </a:defRPr>
            </a:lvl4pPr>
            <a:lvl5pPr algn="ctr">
              <a:defRPr sz="1400" b="1">
                <a:solidFill>
                  <a:schemeClr val="tx1"/>
                </a:solidFill>
              </a:defRPr>
            </a:lvl5pPr>
          </a:lstStyle>
          <a:p>
            <a:pPr lvl="0"/>
            <a:r>
              <a:rPr lang="fr-FR" dirty="0"/>
              <a:t>Texte titre</a:t>
            </a:r>
          </a:p>
        </p:txBody>
      </p:sp>
      <p:sp>
        <p:nvSpPr>
          <p:cNvPr id="55" name="Espace réservé du texte 60">
            <a:extLst>
              <a:ext uri="{FF2B5EF4-FFF2-40B4-BE49-F238E27FC236}">
                <a16:creationId xmlns:a16="http://schemas.microsoft.com/office/drawing/2014/main" id="{20D71103-E5D7-757A-9A63-E0981213841C}"/>
              </a:ext>
            </a:extLst>
          </p:cNvPr>
          <p:cNvSpPr>
            <a:spLocks noGrp="1"/>
          </p:cNvSpPr>
          <p:nvPr>
            <p:ph type="body" sz="quarter" idx="25" hasCustomPrompt="1"/>
          </p:nvPr>
        </p:nvSpPr>
        <p:spPr>
          <a:xfrm>
            <a:off x="3253233" y="2538422"/>
            <a:ext cx="1453001" cy="360139"/>
          </a:xfrm>
          <a:prstGeom prst="rect">
            <a:avLst/>
          </a:prstGeom>
        </p:spPr>
        <p:txBody>
          <a:bodyPr/>
          <a:lstStyle>
            <a:lvl1pPr algn="ctr">
              <a:defRPr sz="1000" b="0">
                <a:solidFill>
                  <a:schemeClr val="bg1"/>
                </a:solidFill>
              </a:defRPr>
            </a:lvl1pPr>
            <a:lvl2pPr algn="ctr">
              <a:defRPr sz="1000" b="0">
                <a:solidFill>
                  <a:schemeClr val="bg1"/>
                </a:solidFill>
              </a:defRPr>
            </a:lvl2pPr>
            <a:lvl3pPr algn="ctr">
              <a:defRPr sz="1000" b="0">
                <a:solidFill>
                  <a:schemeClr val="bg1"/>
                </a:solidFill>
              </a:defRPr>
            </a:lvl3pPr>
            <a:lvl4pPr algn="ctr">
              <a:defRPr sz="1000" b="0">
                <a:solidFill>
                  <a:schemeClr val="bg1"/>
                </a:solidFill>
              </a:defRPr>
            </a:lvl4pPr>
            <a:lvl5pPr algn="ctr">
              <a:defRPr sz="1000" b="0">
                <a:solidFill>
                  <a:schemeClr val="bg1"/>
                </a:solidFill>
              </a:defRPr>
            </a:lvl5pPr>
          </a:lstStyle>
          <a:p>
            <a:pPr lvl="0"/>
            <a:r>
              <a:rPr lang="fr-FR" dirty="0"/>
              <a:t>Texte</a:t>
            </a:r>
          </a:p>
          <a:p>
            <a:pPr lvl="0"/>
            <a:endParaRPr lang="fr-FR" dirty="0"/>
          </a:p>
        </p:txBody>
      </p:sp>
      <p:sp>
        <p:nvSpPr>
          <p:cNvPr id="56" name="Espace réservé du texte 53">
            <a:extLst>
              <a:ext uri="{FF2B5EF4-FFF2-40B4-BE49-F238E27FC236}">
                <a16:creationId xmlns:a16="http://schemas.microsoft.com/office/drawing/2014/main" id="{6F24D3EA-A903-4E75-A40D-3144A2456928}"/>
              </a:ext>
            </a:extLst>
          </p:cNvPr>
          <p:cNvSpPr>
            <a:spLocks noGrp="1"/>
          </p:cNvSpPr>
          <p:nvPr>
            <p:ph type="body" sz="quarter" idx="26" hasCustomPrompt="1"/>
          </p:nvPr>
        </p:nvSpPr>
        <p:spPr>
          <a:xfrm>
            <a:off x="3229641" y="2179156"/>
            <a:ext cx="1500184" cy="259487"/>
          </a:xfrm>
          <a:prstGeom prst="rect">
            <a:avLst/>
          </a:prstGeom>
        </p:spPr>
        <p:txBody>
          <a:bodyPr/>
          <a:lstStyle>
            <a:lvl1pPr algn="ctr">
              <a:defRPr sz="1400" b="1">
                <a:solidFill>
                  <a:schemeClr val="tx1"/>
                </a:solidFill>
              </a:defRPr>
            </a:lvl1pPr>
            <a:lvl2pPr algn="ctr">
              <a:defRPr sz="1400" b="1">
                <a:solidFill>
                  <a:schemeClr val="tx1"/>
                </a:solidFill>
              </a:defRPr>
            </a:lvl2pPr>
            <a:lvl3pPr algn="ctr">
              <a:defRPr sz="1400" b="1">
                <a:solidFill>
                  <a:schemeClr val="tx1"/>
                </a:solidFill>
              </a:defRPr>
            </a:lvl3pPr>
            <a:lvl4pPr algn="ctr">
              <a:defRPr sz="1400" b="1">
                <a:solidFill>
                  <a:schemeClr val="tx1"/>
                </a:solidFill>
              </a:defRPr>
            </a:lvl4pPr>
            <a:lvl5pPr algn="ctr">
              <a:defRPr sz="1400" b="1">
                <a:solidFill>
                  <a:schemeClr val="tx1"/>
                </a:solidFill>
              </a:defRPr>
            </a:lvl5pPr>
          </a:lstStyle>
          <a:p>
            <a:pPr lvl="0"/>
            <a:r>
              <a:rPr lang="fr-FR" dirty="0"/>
              <a:t>Texte titre</a:t>
            </a:r>
          </a:p>
        </p:txBody>
      </p:sp>
      <p:sp>
        <p:nvSpPr>
          <p:cNvPr id="57" name="Espace réservé du texte 60">
            <a:extLst>
              <a:ext uri="{FF2B5EF4-FFF2-40B4-BE49-F238E27FC236}">
                <a16:creationId xmlns:a16="http://schemas.microsoft.com/office/drawing/2014/main" id="{0DDC17C1-1893-9855-F42C-2057845821DD}"/>
              </a:ext>
            </a:extLst>
          </p:cNvPr>
          <p:cNvSpPr>
            <a:spLocks noGrp="1"/>
          </p:cNvSpPr>
          <p:nvPr>
            <p:ph type="body" sz="quarter" idx="27" hasCustomPrompt="1"/>
          </p:nvPr>
        </p:nvSpPr>
        <p:spPr>
          <a:xfrm>
            <a:off x="5233069" y="1999891"/>
            <a:ext cx="1453001" cy="360139"/>
          </a:xfrm>
          <a:prstGeom prst="rect">
            <a:avLst/>
          </a:prstGeom>
        </p:spPr>
        <p:txBody>
          <a:bodyPr/>
          <a:lstStyle>
            <a:lvl1pPr algn="ctr">
              <a:defRPr sz="1000" b="0">
                <a:solidFill>
                  <a:schemeClr val="bg1"/>
                </a:solidFill>
              </a:defRPr>
            </a:lvl1pPr>
            <a:lvl2pPr algn="ctr">
              <a:defRPr sz="1000" b="0">
                <a:solidFill>
                  <a:schemeClr val="bg1"/>
                </a:solidFill>
              </a:defRPr>
            </a:lvl2pPr>
            <a:lvl3pPr algn="ctr">
              <a:defRPr sz="1000" b="0">
                <a:solidFill>
                  <a:schemeClr val="bg1"/>
                </a:solidFill>
              </a:defRPr>
            </a:lvl3pPr>
            <a:lvl4pPr algn="ctr">
              <a:defRPr sz="1000" b="0">
                <a:solidFill>
                  <a:schemeClr val="bg1"/>
                </a:solidFill>
              </a:defRPr>
            </a:lvl4pPr>
            <a:lvl5pPr algn="ctr">
              <a:defRPr sz="1000" b="0">
                <a:solidFill>
                  <a:schemeClr val="bg1"/>
                </a:solidFill>
              </a:defRPr>
            </a:lvl5pPr>
          </a:lstStyle>
          <a:p>
            <a:pPr lvl="0"/>
            <a:r>
              <a:rPr lang="fr-FR" dirty="0"/>
              <a:t>Texte</a:t>
            </a:r>
          </a:p>
          <a:p>
            <a:pPr lvl="0"/>
            <a:endParaRPr lang="fr-FR" dirty="0"/>
          </a:p>
        </p:txBody>
      </p:sp>
      <p:sp>
        <p:nvSpPr>
          <p:cNvPr id="58" name="Espace réservé du texte 53">
            <a:extLst>
              <a:ext uri="{FF2B5EF4-FFF2-40B4-BE49-F238E27FC236}">
                <a16:creationId xmlns:a16="http://schemas.microsoft.com/office/drawing/2014/main" id="{A7AB3313-D0FD-868A-A172-FA5427207335}"/>
              </a:ext>
            </a:extLst>
          </p:cNvPr>
          <p:cNvSpPr>
            <a:spLocks noGrp="1"/>
          </p:cNvSpPr>
          <p:nvPr>
            <p:ph type="body" sz="quarter" idx="28" hasCustomPrompt="1"/>
          </p:nvPr>
        </p:nvSpPr>
        <p:spPr>
          <a:xfrm>
            <a:off x="5209477" y="1640625"/>
            <a:ext cx="1500184" cy="259487"/>
          </a:xfrm>
          <a:prstGeom prst="rect">
            <a:avLst/>
          </a:prstGeom>
        </p:spPr>
        <p:txBody>
          <a:bodyPr/>
          <a:lstStyle>
            <a:lvl1pPr algn="ctr">
              <a:defRPr sz="1400" b="1">
                <a:solidFill>
                  <a:schemeClr val="tx1"/>
                </a:solidFill>
              </a:defRPr>
            </a:lvl1pPr>
            <a:lvl2pPr algn="ctr">
              <a:defRPr sz="1400" b="1">
                <a:solidFill>
                  <a:schemeClr val="tx1"/>
                </a:solidFill>
              </a:defRPr>
            </a:lvl2pPr>
            <a:lvl3pPr algn="ctr">
              <a:defRPr sz="1400" b="1">
                <a:solidFill>
                  <a:schemeClr val="tx1"/>
                </a:solidFill>
              </a:defRPr>
            </a:lvl3pPr>
            <a:lvl4pPr algn="ctr">
              <a:defRPr sz="1400" b="1">
                <a:solidFill>
                  <a:schemeClr val="tx1"/>
                </a:solidFill>
              </a:defRPr>
            </a:lvl4pPr>
            <a:lvl5pPr algn="ctr">
              <a:defRPr sz="1400" b="1">
                <a:solidFill>
                  <a:schemeClr val="tx1"/>
                </a:solidFill>
              </a:defRPr>
            </a:lvl5pPr>
          </a:lstStyle>
          <a:p>
            <a:pPr lvl="0"/>
            <a:r>
              <a:rPr lang="fr-FR" dirty="0"/>
              <a:t>Texte titre</a:t>
            </a:r>
          </a:p>
        </p:txBody>
      </p:sp>
      <p:sp>
        <p:nvSpPr>
          <p:cNvPr id="59" name="Espace réservé du texte 60">
            <a:extLst>
              <a:ext uri="{FF2B5EF4-FFF2-40B4-BE49-F238E27FC236}">
                <a16:creationId xmlns:a16="http://schemas.microsoft.com/office/drawing/2014/main" id="{8F7FCD1C-C57A-F159-5631-6503B8C4500A}"/>
              </a:ext>
            </a:extLst>
          </p:cNvPr>
          <p:cNvSpPr>
            <a:spLocks noGrp="1"/>
          </p:cNvSpPr>
          <p:nvPr>
            <p:ph type="body" sz="quarter" idx="29" hasCustomPrompt="1"/>
          </p:nvPr>
        </p:nvSpPr>
        <p:spPr>
          <a:xfrm>
            <a:off x="7155864" y="2030532"/>
            <a:ext cx="1453001" cy="360139"/>
          </a:xfrm>
          <a:prstGeom prst="rect">
            <a:avLst/>
          </a:prstGeom>
        </p:spPr>
        <p:txBody>
          <a:bodyPr/>
          <a:lstStyle>
            <a:lvl1pPr algn="ctr">
              <a:defRPr sz="1000" b="0">
                <a:solidFill>
                  <a:schemeClr val="bg1"/>
                </a:solidFill>
              </a:defRPr>
            </a:lvl1pPr>
            <a:lvl2pPr algn="ctr">
              <a:defRPr sz="1000" b="0">
                <a:solidFill>
                  <a:schemeClr val="bg1"/>
                </a:solidFill>
              </a:defRPr>
            </a:lvl2pPr>
            <a:lvl3pPr algn="ctr">
              <a:defRPr sz="1000" b="0">
                <a:solidFill>
                  <a:schemeClr val="bg1"/>
                </a:solidFill>
              </a:defRPr>
            </a:lvl3pPr>
            <a:lvl4pPr algn="ctr">
              <a:defRPr sz="1000" b="0">
                <a:solidFill>
                  <a:schemeClr val="bg1"/>
                </a:solidFill>
              </a:defRPr>
            </a:lvl4pPr>
            <a:lvl5pPr algn="ctr">
              <a:defRPr sz="1000" b="0">
                <a:solidFill>
                  <a:schemeClr val="bg1"/>
                </a:solidFill>
              </a:defRPr>
            </a:lvl5pPr>
          </a:lstStyle>
          <a:p>
            <a:pPr lvl="0"/>
            <a:r>
              <a:rPr lang="fr-FR" dirty="0"/>
              <a:t>Texte</a:t>
            </a:r>
          </a:p>
          <a:p>
            <a:pPr lvl="0"/>
            <a:endParaRPr lang="fr-FR" dirty="0"/>
          </a:p>
        </p:txBody>
      </p:sp>
      <p:sp>
        <p:nvSpPr>
          <p:cNvPr id="60" name="Espace réservé du texte 53">
            <a:extLst>
              <a:ext uri="{FF2B5EF4-FFF2-40B4-BE49-F238E27FC236}">
                <a16:creationId xmlns:a16="http://schemas.microsoft.com/office/drawing/2014/main" id="{5BCD8599-68ED-5806-B3EC-C2288B636DFA}"/>
              </a:ext>
            </a:extLst>
          </p:cNvPr>
          <p:cNvSpPr>
            <a:spLocks noGrp="1"/>
          </p:cNvSpPr>
          <p:nvPr>
            <p:ph type="body" sz="quarter" idx="30" hasCustomPrompt="1"/>
          </p:nvPr>
        </p:nvSpPr>
        <p:spPr>
          <a:xfrm>
            <a:off x="7132272" y="1671266"/>
            <a:ext cx="1500184" cy="259487"/>
          </a:xfrm>
          <a:prstGeom prst="rect">
            <a:avLst/>
          </a:prstGeom>
        </p:spPr>
        <p:txBody>
          <a:bodyPr/>
          <a:lstStyle>
            <a:lvl1pPr algn="ctr">
              <a:defRPr sz="1400" b="1">
                <a:solidFill>
                  <a:schemeClr val="tx1"/>
                </a:solidFill>
              </a:defRPr>
            </a:lvl1pPr>
            <a:lvl2pPr algn="ctr">
              <a:defRPr sz="1400" b="1">
                <a:solidFill>
                  <a:schemeClr val="tx1"/>
                </a:solidFill>
              </a:defRPr>
            </a:lvl2pPr>
            <a:lvl3pPr algn="ctr">
              <a:defRPr sz="1400" b="1">
                <a:solidFill>
                  <a:schemeClr val="tx1"/>
                </a:solidFill>
              </a:defRPr>
            </a:lvl3pPr>
            <a:lvl4pPr algn="ctr">
              <a:defRPr sz="1400" b="1">
                <a:solidFill>
                  <a:schemeClr val="tx1"/>
                </a:solidFill>
              </a:defRPr>
            </a:lvl4pPr>
            <a:lvl5pPr algn="ctr">
              <a:defRPr sz="1400" b="1">
                <a:solidFill>
                  <a:schemeClr val="tx1"/>
                </a:solidFill>
              </a:defRPr>
            </a:lvl5pPr>
          </a:lstStyle>
          <a:p>
            <a:pPr lvl="0"/>
            <a:r>
              <a:rPr lang="fr-FR" dirty="0"/>
              <a:t>Texte titre</a:t>
            </a:r>
          </a:p>
        </p:txBody>
      </p:sp>
      <p:sp>
        <p:nvSpPr>
          <p:cNvPr id="61" name="Espace réservé du texte 60">
            <a:extLst>
              <a:ext uri="{FF2B5EF4-FFF2-40B4-BE49-F238E27FC236}">
                <a16:creationId xmlns:a16="http://schemas.microsoft.com/office/drawing/2014/main" id="{CE01DA66-1CCF-E4AA-95CA-CD9B33FA6A98}"/>
              </a:ext>
            </a:extLst>
          </p:cNvPr>
          <p:cNvSpPr>
            <a:spLocks noGrp="1"/>
          </p:cNvSpPr>
          <p:nvPr>
            <p:ph type="body" sz="quarter" idx="31" hasCustomPrompt="1"/>
          </p:nvPr>
        </p:nvSpPr>
        <p:spPr>
          <a:xfrm>
            <a:off x="9145557" y="1561863"/>
            <a:ext cx="1453001" cy="360139"/>
          </a:xfrm>
          <a:prstGeom prst="rect">
            <a:avLst/>
          </a:prstGeom>
        </p:spPr>
        <p:txBody>
          <a:bodyPr/>
          <a:lstStyle>
            <a:lvl1pPr algn="ctr">
              <a:defRPr sz="1000" b="0">
                <a:solidFill>
                  <a:schemeClr val="bg1"/>
                </a:solidFill>
              </a:defRPr>
            </a:lvl1pPr>
            <a:lvl2pPr algn="ctr">
              <a:defRPr sz="1000" b="0">
                <a:solidFill>
                  <a:schemeClr val="bg1"/>
                </a:solidFill>
              </a:defRPr>
            </a:lvl2pPr>
            <a:lvl3pPr algn="ctr">
              <a:defRPr sz="1000" b="0">
                <a:solidFill>
                  <a:schemeClr val="bg1"/>
                </a:solidFill>
              </a:defRPr>
            </a:lvl3pPr>
            <a:lvl4pPr algn="ctr">
              <a:defRPr sz="1000" b="0">
                <a:solidFill>
                  <a:schemeClr val="bg1"/>
                </a:solidFill>
              </a:defRPr>
            </a:lvl4pPr>
            <a:lvl5pPr algn="ctr">
              <a:defRPr sz="1000" b="0">
                <a:solidFill>
                  <a:schemeClr val="bg1"/>
                </a:solidFill>
              </a:defRPr>
            </a:lvl5pPr>
          </a:lstStyle>
          <a:p>
            <a:pPr lvl="0"/>
            <a:r>
              <a:rPr lang="fr-FR" dirty="0"/>
              <a:t>Texte</a:t>
            </a:r>
          </a:p>
          <a:p>
            <a:pPr lvl="0"/>
            <a:endParaRPr lang="fr-FR" dirty="0"/>
          </a:p>
        </p:txBody>
      </p:sp>
      <p:sp>
        <p:nvSpPr>
          <p:cNvPr id="62" name="Espace réservé du texte 53">
            <a:extLst>
              <a:ext uri="{FF2B5EF4-FFF2-40B4-BE49-F238E27FC236}">
                <a16:creationId xmlns:a16="http://schemas.microsoft.com/office/drawing/2014/main" id="{87F6F174-AFAC-724E-A8C2-0B488441C3DB}"/>
              </a:ext>
            </a:extLst>
          </p:cNvPr>
          <p:cNvSpPr>
            <a:spLocks noGrp="1"/>
          </p:cNvSpPr>
          <p:nvPr>
            <p:ph type="body" sz="quarter" idx="32" hasCustomPrompt="1"/>
          </p:nvPr>
        </p:nvSpPr>
        <p:spPr>
          <a:xfrm>
            <a:off x="9121965" y="1202597"/>
            <a:ext cx="1500184" cy="259487"/>
          </a:xfrm>
          <a:prstGeom prst="rect">
            <a:avLst/>
          </a:prstGeom>
        </p:spPr>
        <p:txBody>
          <a:bodyPr/>
          <a:lstStyle>
            <a:lvl1pPr algn="ctr">
              <a:defRPr sz="1400" b="1">
                <a:solidFill>
                  <a:schemeClr val="tx1"/>
                </a:solidFill>
              </a:defRPr>
            </a:lvl1pPr>
            <a:lvl2pPr algn="ctr">
              <a:defRPr sz="1400" b="1">
                <a:solidFill>
                  <a:schemeClr val="tx1"/>
                </a:solidFill>
              </a:defRPr>
            </a:lvl2pPr>
            <a:lvl3pPr algn="ctr">
              <a:defRPr sz="1400" b="1">
                <a:solidFill>
                  <a:schemeClr val="tx1"/>
                </a:solidFill>
              </a:defRPr>
            </a:lvl3pPr>
            <a:lvl4pPr algn="ctr">
              <a:defRPr sz="1400" b="1">
                <a:solidFill>
                  <a:schemeClr val="tx1"/>
                </a:solidFill>
              </a:defRPr>
            </a:lvl4pPr>
            <a:lvl5pPr algn="ctr">
              <a:defRPr sz="1400" b="1">
                <a:solidFill>
                  <a:schemeClr val="tx1"/>
                </a:solidFill>
              </a:defRPr>
            </a:lvl5pPr>
          </a:lstStyle>
          <a:p>
            <a:pPr lvl="0"/>
            <a:r>
              <a:rPr lang="fr-FR" dirty="0"/>
              <a:t>Texte titre</a:t>
            </a:r>
          </a:p>
        </p:txBody>
      </p:sp>
      <p:sp>
        <p:nvSpPr>
          <p:cNvPr id="63" name="Espace réservé du texte 60">
            <a:extLst>
              <a:ext uri="{FF2B5EF4-FFF2-40B4-BE49-F238E27FC236}">
                <a16:creationId xmlns:a16="http://schemas.microsoft.com/office/drawing/2014/main" id="{AC5CF8C6-11D7-799B-9BDC-358184EA1929}"/>
              </a:ext>
            </a:extLst>
          </p:cNvPr>
          <p:cNvSpPr>
            <a:spLocks noGrp="1"/>
          </p:cNvSpPr>
          <p:nvPr>
            <p:ph type="body" sz="quarter" idx="33" hasCustomPrompt="1"/>
          </p:nvPr>
        </p:nvSpPr>
        <p:spPr>
          <a:xfrm>
            <a:off x="605072" y="1012436"/>
            <a:ext cx="2648161" cy="593614"/>
          </a:xfrm>
          <a:prstGeom prst="rect">
            <a:avLst/>
          </a:prstGeom>
        </p:spPr>
        <p:txBody>
          <a:bodyPr/>
          <a:lstStyle>
            <a:lvl1pPr algn="l">
              <a:defRPr sz="1000" b="0">
                <a:solidFill>
                  <a:schemeClr val="bg1"/>
                </a:solidFill>
              </a:defRPr>
            </a:lvl1pPr>
            <a:lvl2pPr algn="ctr">
              <a:defRPr sz="1000" b="0">
                <a:solidFill>
                  <a:schemeClr val="bg1"/>
                </a:solidFill>
              </a:defRPr>
            </a:lvl2pPr>
            <a:lvl3pPr algn="ctr">
              <a:defRPr sz="1000" b="0">
                <a:solidFill>
                  <a:schemeClr val="bg1"/>
                </a:solidFill>
              </a:defRPr>
            </a:lvl3pPr>
            <a:lvl4pPr algn="ctr">
              <a:defRPr sz="1000" b="0">
                <a:solidFill>
                  <a:schemeClr val="bg1"/>
                </a:solidFill>
              </a:defRPr>
            </a:lvl4pPr>
            <a:lvl5pPr algn="ctr">
              <a:defRPr sz="1000" b="0">
                <a:solidFill>
                  <a:schemeClr val="bg1"/>
                </a:solidFill>
              </a:defRPr>
            </a:lvl5pPr>
          </a:lstStyle>
          <a:p>
            <a:pPr lvl="0"/>
            <a:r>
              <a:rPr lang="fr-FR" dirty="0"/>
              <a:t>Texte</a:t>
            </a:r>
          </a:p>
          <a:p>
            <a:pPr lvl="0"/>
            <a:endParaRPr lang="fr-FR" dirty="0"/>
          </a:p>
        </p:txBody>
      </p:sp>
      <p:sp>
        <p:nvSpPr>
          <p:cNvPr id="64" name="Espace réservé du texte 60">
            <a:extLst>
              <a:ext uri="{FF2B5EF4-FFF2-40B4-BE49-F238E27FC236}">
                <a16:creationId xmlns:a16="http://schemas.microsoft.com/office/drawing/2014/main" id="{E7DC01CD-F90C-AB80-99E2-8A935085591B}"/>
              </a:ext>
            </a:extLst>
          </p:cNvPr>
          <p:cNvSpPr>
            <a:spLocks noGrp="1"/>
          </p:cNvSpPr>
          <p:nvPr>
            <p:ph type="body" sz="quarter" idx="34" hasCustomPrompt="1"/>
          </p:nvPr>
        </p:nvSpPr>
        <p:spPr>
          <a:xfrm>
            <a:off x="1099695" y="1782265"/>
            <a:ext cx="1453001" cy="205416"/>
          </a:xfrm>
          <a:prstGeom prst="rect">
            <a:avLst/>
          </a:prstGeom>
        </p:spPr>
        <p:txBody>
          <a:bodyPr/>
          <a:lstStyle>
            <a:lvl1pPr algn="l">
              <a:defRPr sz="1400" b="1">
                <a:solidFill>
                  <a:schemeClr val="bg1"/>
                </a:solidFill>
              </a:defRPr>
            </a:lvl1pPr>
            <a:lvl2pPr algn="ctr">
              <a:defRPr sz="1000" b="0">
                <a:solidFill>
                  <a:schemeClr val="bg1"/>
                </a:solidFill>
              </a:defRPr>
            </a:lvl2pPr>
            <a:lvl3pPr algn="ctr">
              <a:defRPr sz="1000" b="0">
                <a:solidFill>
                  <a:schemeClr val="bg1"/>
                </a:solidFill>
              </a:defRPr>
            </a:lvl3pPr>
            <a:lvl4pPr algn="ctr">
              <a:defRPr sz="1000" b="0">
                <a:solidFill>
                  <a:schemeClr val="bg1"/>
                </a:solidFill>
              </a:defRPr>
            </a:lvl4pPr>
            <a:lvl5pPr algn="ctr">
              <a:defRPr sz="1000" b="0">
                <a:solidFill>
                  <a:schemeClr val="bg1"/>
                </a:solidFill>
              </a:defRPr>
            </a:lvl5pPr>
          </a:lstStyle>
          <a:p>
            <a:pPr lvl="0"/>
            <a:r>
              <a:rPr lang="fr-FR" dirty="0"/>
              <a:t>Légende 1</a:t>
            </a:r>
          </a:p>
          <a:p>
            <a:pPr lvl="0"/>
            <a:endParaRPr lang="fr-FR" dirty="0"/>
          </a:p>
        </p:txBody>
      </p:sp>
      <p:sp>
        <p:nvSpPr>
          <p:cNvPr id="65" name="Espace réservé du texte 60">
            <a:extLst>
              <a:ext uri="{FF2B5EF4-FFF2-40B4-BE49-F238E27FC236}">
                <a16:creationId xmlns:a16="http://schemas.microsoft.com/office/drawing/2014/main" id="{A496C1BA-4672-0C56-8371-B9473B98697E}"/>
              </a:ext>
            </a:extLst>
          </p:cNvPr>
          <p:cNvSpPr>
            <a:spLocks noGrp="1"/>
          </p:cNvSpPr>
          <p:nvPr>
            <p:ph type="body" sz="quarter" idx="35" hasCustomPrompt="1"/>
          </p:nvPr>
        </p:nvSpPr>
        <p:spPr>
          <a:xfrm>
            <a:off x="1099694" y="2181877"/>
            <a:ext cx="1453001" cy="205416"/>
          </a:xfrm>
          <a:prstGeom prst="rect">
            <a:avLst/>
          </a:prstGeom>
        </p:spPr>
        <p:txBody>
          <a:bodyPr/>
          <a:lstStyle>
            <a:lvl1pPr algn="l">
              <a:defRPr sz="1400" b="1">
                <a:solidFill>
                  <a:schemeClr val="bg1"/>
                </a:solidFill>
              </a:defRPr>
            </a:lvl1pPr>
            <a:lvl2pPr algn="ctr">
              <a:defRPr sz="1000" b="0">
                <a:solidFill>
                  <a:schemeClr val="bg1"/>
                </a:solidFill>
              </a:defRPr>
            </a:lvl2pPr>
            <a:lvl3pPr algn="ctr">
              <a:defRPr sz="1000" b="0">
                <a:solidFill>
                  <a:schemeClr val="bg1"/>
                </a:solidFill>
              </a:defRPr>
            </a:lvl3pPr>
            <a:lvl4pPr algn="ctr">
              <a:defRPr sz="1000" b="0">
                <a:solidFill>
                  <a:schemeClr val="bg1"/>
                </a:solidFill>
              </a:defRPr>
            </a:lvl4pPr>
            <a:lvl5pPr algn="ctr">
              <a:defRPr sz="1000" b="0">
                <a:solidFill>
                  <a:schemeClr val="bg1"/>
                </a:solidFill>
              </a:defRPr>
            </a:lvl5pPr>
          </a:lstStyle>
          <a:p>
            <a:pPr lvl="0"/>
            <a:r>
              <a:rPr lang="fr-FR" dirty="0"/>
              <a:t>Légende 2</a:t>
            </a:r>
          </a:p>
          <a:p>
            <a:pPr lvl="0"/>
            <a:endParaRPr lang="fr-FR" dirty="0"/>
          </a:p>
        </p:txBody>
      </p:sp>
      <p:pic>
        <p:nvPicPr>
          <p:cNvPr id="66" name="Image 65" descr="Une image contenant dessin&#10;&#10;Description générée automatiquement">
            <a:extLst>
              <a:ext uri="{FF2B5EF4-FFF2-40B4-BE49-F238E27FC236}">
                <a16:creationId xmlns:a16="http://schemas.microsoft.com/office/drawing/2014/main" id="{EBA11991-A9F9-9C36-E770-8B97169A4D9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923765" y="6172803"/>
            <a:ext cx="1230021" cy="792088"/>
          </a:xfrm>
          <a:prstGeom prst="rect">
            <a:avLst/>
          </a:prstGeom>
        </p:spPr>
      </p:pic>
      <p:sp>
        <p:nvSpPr>
          <p:cNvPr id="67" name="Espace réservé du texte 23">
            <a:extLst>
              <a:ext uri="{FF2B5EF4-FFF2-40B4-BE49-F238E27FC236}">
                <a16:creationId xmlns:a16="http://schemas.microsoft.com/office/drawing/2014/main" id="{883FA3BC-56D6-F382-CC18-3E2502E1E91D}"/>
              </a:ext>
            </a:extLst>
          </p:cNvPr>
          <p:cNvSpPr>
            <a:spLocks noGrp="1"/>
          </p:cNvSpPr>
          <p:nvPr>
            <p:ph type="body" sz="quarter" idx="12" hasCustomPrompt="1"/>
          </p:nvPr>
        </p:nvSpPr>
        <p:spPr>
          <a:xfrm>
            <a:off x="2639617" y="347899"/>
            <a:ext cx="6787248" cy="930359"/>
          </a:xfrm>
          <a:prstGeom prst="rect">
            <a:avLst/>
          </a:prstGeom>
        </p:spPr>
        <p:txBody>
          <a:bodyPr/>
          <a:lstStyle>
            <a:lvl1pPr algn="ctr">
              <a:defRPr>
                <a:solidFill>
                  <a:schemeClr val="bg1"/>
                </a:solidFill>
              </a:defRPr>
            </a:lvl1pPr>
          </a:lstStyle>
          <a:p>
            <a:pPr lvl="0"/>
            <a:r>
              <a:rPr lang="fr-FR" dirty="0"/>
              <a:t>Titre slide (graphique)</a:t>
            </a:r>
          </a:p>
        </p:txBody>
      </p:sp>
    </p:spTree>
    <p:extLst>
      <p:ext uri="{BB962C8B-B14F-4D97-AF65-F5344CB8AC3E}">
        <p14:creationId xmlns:p14="http://schemas.microsoft.com/office/powerpoint/2010/main" val="117498012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Graphique 5">
    <p:bg>
      <p:bgPr>
        <a:solidFill>
          <a:schemeClr val="tx2"/>
        </a:solidFill>
        <a:effectLst/>
      </p:bgPr>
    </p:bg>
    <p:spTree>
      <p:nvGrpSpPr>
        <p:cNvPr id="1" name=""/>
        <p:cNvGrpSpPr/>
        <p:nvPr/>
      </p:nvGrpSpPr>
      <p:grpSpPr>
        <a:xfrm>
          <a:off x="0" y="0"/>
          <a:ext cx="0" cy="0"/>
          <a:chOff x="0" y="0"/>
          <a:chExt cx="0" cy="0"/>
        </a:xfrm>
      </p:grpSpPr>
      <p:sp>
        <p:nvSpPr>
          <p:cNvPr id="3" name="Espace réservé du pied de page 2">
            <a:extLst>
              <a:ext uri="{FF2B5EF4-FFF2-40B4-BE49-F238E27FC236}">
                <a16:creationId xmlns:a16="http://schemas.microsoft.com/office/drawing/2014/main" id="{9AB2806C-1EE6-423F-FC82-44D86DD065AC}"/>
              </a:ext>
            </a:extLst>
          </p:cNvPr>
          <p:cNvSpPr>
            <a:spLocks noGrp="1"/>
          </p:cNvSpPr>
          <p:nvPr>
            <p:ph type="ftr" sz="quarter" idx="10"/>
          </p:nvPr>
        </p:nvSpPr>
        <p:spPr/>
        <p:txBody>
          <a:bodyPr/>
          <a:lstStyle>
            <a:lvl1pPr>
              <a:defRPr>
                <a:solidFill>
                  <a:schemeClr val="bg1"/>
                </a:solidFill>
              </a:defRPr>
            </a:lvl1pPr>
          </a:lstStyle>
          <a:p>
            <a:r>
              <a:rPr lang="fr-FR" dirty="0"/>
              <a:t>Niveau de confidentialité  |  JJ/MM/AAAA  |  Présentateur</a:t>
            </a:r>
          </a:p>
        </p:txBody>
      </p:sp>
      <p:sp>
        <p:nvSpPr>
          <p:cNvPr id="4" name="Espace réservé du numéro de diapositive 3">
            <a:extLst>
              <a:ext uri="{FF2B5EF4-FFF2-40B4-BE49-F238E27FC236}">
                <a16:creationId xmlns:a16="http://schemas.microsoft.com/office/drawing/2014/main" id="{E5C63AE0-BE4E-3204-145B-B1C058AEA786}"/>
              </a:ext>
            </a:extLst>
          </p:cNvPr>
          <p:cNvSpPr>
            <a:spLocks noGrp="1"/>
          </p:cNvSpPr>
          <p:nvPr>
            <p:ph type="sldNum" sz="quarter" idx="11"/>
          </p:nvPr>
        </p:nvSpPr>
        <p:spPr/>
        <p:txBody>
          <a:bodyPr/>
          <a:lstStyle>
            <a:lvl1pPr>
              <a:defRPr>
                <a:solidFill>
                  <a:schemeClr val="bg1"/>
                </a:solidFill>
              </a:defRPr>
            </a:lvl1pPr>
          </a:lstStyle>
          <a:p>
            <a:fld id="{72F7D735-2684-4015-BC38-8C62B24B466E}" type="slidenum">
              <a:rPr lang="fr-FR" smtClean="0"/>
              <a:pPr/>
              <a:t>‹#›</a:t>
            </a:fld>
            <a:endParaRPr lang="fr-FR" dirty="0"/>
          </a:p>
        </p:txBody>
      </p:sp>
      <p:sp>
        <p:nvSpPr>
          <p:cNvPr id="5" name="Ellipse 4">
            <a:extLst>
              <a:ext uri="{FF2B5EF4-FFF2-40B4-BE49-F238E27FC236}">
                <a16:creationId xmlns:a16="http://schemas.microsoft.com/office/drawing/2014/main" id="{A2AF5BBE-0E10-C348-AD63-1E748322E522}"/>
              </a:ext>
            </a:extLst>
          </p:cNvPr>
          <p:cNvSpPr/>
          <p:nvPr userDrawn="1"/>
        </p:nvSpPr>
        <p:spPr>
          <a:xfrm>
            <a:off x="10283595" y="3057663"/>
            <a:ext cx="2615764" cy="2615764"/>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dirty="0"/>
          </a:p>
        </p:txBody>
      </p:sp>
      <p:pic>
        <p:nvPicPr>
          <p:cNvPr id="6" name="Graphique 5">
            <a:extLst>
              <a:ext uri="{FF2B5EF4-FFF2-40B4-BE49-F238E27FC236}">
                <a16:creationId xmlns:a16="http://schemas.microsoft.com/office/drawing/2014/main" id="{57B09447-7993-CBAB-E953-96CCE6DF450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44499" y="2965363"/>
            <a:ext cx="1374769" cy="3161034"/>
          </a:xfrm>
          <a:prstGeom prst="rect">
            <a:avLst/>
          </a:prstGeom>
        </p:spPr>
      </p:pic>
      <p:cxnSp>
        <p:nvCxnSpPr>
          <p:cNvPr id="39" name="Connecteur droit 38">
            <a:extLst>
              <a:ext uri="{FF2B5EF4-FFF2-40B4-BE49-F238E27FC236}">
                <a16:creationId xmlns:a16="http://schemas.microsoft.com/office/drawing/2014/main" id="{05EB8AE8-30E8-F98E-67BE-333F72DD25B3}"/>
              </a:ext>
            </a:extLst>
          </p:cNvPr>
          <p:cNvCxnSpPr/>
          <p:nvPr userDrawn="1"/>
        </p:nvCxnSpPr>
        <p:spPr>
          <a:xfrm>
            <a:off x="6097212" y="1268760"/>
            <a:ext cx="0" cy="303021"/>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pic>
        <p:nvPicPr>
          <p:cNvPr id="46" name="Graphique 45">
            <a:extLst>
              <a:ext uri="{FF2B5EF4-FFF2-40B4-BE49-F238E27FC236}">
                <a16:creationId xmlns:a16="http://schemas.microsoft.com/office/drawing/2014/main" id="{E0EE9BBC-EF1D-2F97-820C-5A9B90370558}"/>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080077" y="975542"/>
            <a:ext cx="1533525" cy="2771775"/>
          </a:xfrm>
          <a:prstGeom prst="rect">
            <a:avLst/>
          </a:prstGeom>
        </p:spPr>
      </p:pic>
      <p:sp>
        <p:nvSpPr>
          <p:cNvPr id="47" name="Espace réservé du texte 23">
            <a:extLst>
              <a:ext uri="{FF2B5EF4-FFF2-40B4-BE49-F238E27FC236}">
                <a16:creationId xmlns:a16="http://schemas.microsoft.com/office/drawing/2014/main" id="{942E62D5-428C-2CB8-81EB-54570C6DD211}"/>
              </a:ext>
            </a:extLst>
          </p:cNvPr>
          <p:cNvSpPr>
            <a:spLocks noGrp="1"/>
          </p:cNvSpPr>
          <p:nvPr userDrawn="1">
            <p:ph type="body" sz="quarter" idx="12" hasCustomPrompt="1"/>
          </p:nvPr>
        </p:nvSpPr>
        <p:spPr>
          <a:xfrm>
            <a:off x="2639617" y="347899"/>
            <a:ext cx="6787248" cy="930359"/>
          </a:xfrm>
          <a:prstGeom prst="rect">
            <a:avLst/>
          </a:prstGeom>
        </p:spPr>
        <p:txBody>
          <a:bodyPr/>
          <a:lstStyle>
            <a:lvl1pPr algn="ctr">
              <a:defRPr>
                <a:solidFill>
                  <a:schemeClr val="bg1"/>
                </a:solidFill>
              </a:defRPr>
            </a:lvl1pPr>
          </a:lstStyle>
          <a:p>
            <a:pPr lvl="0"/>
            <a:r>
              <a:rPr lang="fr-FR" dirty="0"/>
              <a:t>Titre slide (graphique)</a:t>
            </a:r>
          </a:p>
        </p:txBody>
      </p:sp>
      <p:sp>
        <p:nvSpPr>
          <p:cNvPr id="48" name="Espace réservé du texte 21">
            <a:extLst>
              <a:ext uri="{FF2B5EF4-FFF2-40B4-BE49-F238E27FC236}">
                <a16:creationId xmlns:a16="http://schemas.microsoft.com/office/drawing/2014/main" id="{84AFBF62-F04F-4401-82CB-85CF6D68E481}"/>
              </a:ext>
            </a:extLst>
          </p:cNvPr>
          <p:cNvSpPr>
            <a:spLocks noGrp="1"/>
          </p:cNvSpPr>
          <p:nvPr userDrawn="1">
            <p:ph type="body" sz="quarter" idx="18" hasCustomPrompt="1"/>
          </p:nvPr>
        </p:nvSpPr>
        <p:spPr>
          <a:xfrm>
            <a:off x="6280122" y="1252132"/>
            <a:ext cx="2143456" cy="319649"/>
          </a:xfrm>
          <a:prstGeom prst="rect">
            <a:avLst/>
          </a:prstGeom>
        </p:spPr>
        <p:txBody>
          <a:bodyPr/>
          <a:lstStyle>
            <a:lvl1pPr>
              <a:defRPr sz="1400" b="1">
                <a:solidFill>
                  <a:schemeClr val="bg1"/>
                </a:solidFill>
              </a:defRPr>
            </a:lvl1pPr>
            <a:lvl2pPr>
              <a:defRPr sz="1400" b="1">
                <a:solidFill>
                  <a:schemeClr val="accent1"/>
                </a:solidFill>
              </a:defRPr>
            </a:lvl2pPr>
            <a:lvl3pPr>
              <a:defRPr sz="1400" b="1">
                <a:solidFill>
                  <a:schemeClr val="accent1"/>
                </a:solidFill>
              </a:defRPr>
            </a:lvl3pPr>
            <a:lvl4pPr>
              <a:defRPr sz="1400" b="1">
                <a:solidFill>
                  <a:schemeClr val="accent1"/>
                </a:solidFill>
              </a:defRPr>
            </a:lvl4pPr>
            <a:lvl5pPr>
              <a:defRPr sz="1400" b="1">
                <a:solidFill>
                  <a:schemeClr val="accent1"/>
                </a:solidFill>
              </a:defRPr>
            </a:lvl5pPr>
          </a:lstStyle>
          <a:p>
            <a:pPr lvl="0"/>
            <a:r>
              <a:rPr lang="fr-FR" dirty="0"/>
              <a:t>Légende 1</a:t>
            </a:r>
          </a:p>
        </p:txBody>
      </p:sp>
      <p:sp>
        <p:nvSpPr>
          <p:cNvPr id="49" name="Espace réservé du texte 21">
            <a:extLst>
              <a:ext uri="{FF2B5EF4-FFF2-40B4-BE49-F238E27FC236}">
                <a16:creationId xmlns:a16="http://schemas.microsoft.com/office/drawing/2014/main" id="{A8D80B04-20A1-35D7-AA97-7537B1C69155}"/>
              </a:ext>
            </a:extLst>
          </p:cNvPr>
          <p:cNvSpPr>
            <a:spLocks noGrp="1"/>
          </p:cNvSpPr>
          <p:nvPr userDrawn="1">
            <p:ph type="body" sz="quarter" idx="19" hasCustomPrompt="1"/>
          </p:nvPr>
        </p:nvSpPr>
        <p:spPr>
          <a:xfrm>
            <a:off x="4007768" y="1240334"/>
            <a:ext cx="1937468" cy="340916"/>
          </a:xfrm>
          <a:prstGeom prst="rect">
            <a:avLst/>
          </a:prstGeom>
        </p:spPr>
        <p:txBody>
          <a:bodyPr/>
          <a:lstStyle>
            <a:lvl1pPr algn="r">
              <a:defRPr sz="1400" b="1">
                <a:solidFill>
                  <a:schemeClr val="tx1"/>
                </a:solidFill>
              </a:defRPr>
            </a:lvl1pPr>
            <a:lvl2pPr>
              <a:defRPr sz="1400" b="1">
                <a:solidFill>
                  <a:schemeClr val="accent1"/>
                </a:solidFill>
              </a:defRPr>
            </a:lvl2pPr>
            <a:lvl3pPr>
              <a:defRPr sz="1400" b="1">
                <a:solidFill>
                  <a:schemeClr val="accent1"/>
                </a:solidFill>
              </a:defRPr>
            </a:lvl3pPr>
            <a:lvl4pPr>
              <a:defRPr sz="1400" b="1">
                <a:solidFill>
                  <a:schemeClr val="accent1"/>
                </a:solidFill>
              </a:defRPr>
            </a:lvl4pPr>
            <a:lvl5pPr>
              <a:defRPr sz="1400" b="1">
                <a:solidFill>
                  <a:schemeClr val="accent1"/>
                </a:solidFill>
              </a:defRPr>
            </a:lvl5pPr>
          </a:lstStyle>
          <a:p>
            <a:pPr lvl="0"/>
            <a:r>
              <a:rPr lang="fr-FR" dirty="0"/>
              <a:t>Légende 2</a:t>
            </a:r>
          </a:p>
        </p:txBody>
      </p:sp>
      <p:sp>
        <p:nvSpPr>
          <p:cNvPr id="51" name="Espace réservé du texte 50">
            <a:extLst>
              <a:ext uri="{FF2B5EF4-FFF2-40B4-BE49-F238E27FC236}">
                <a16:creationId xmlns:a16="http://schemas.microsoft.com/office/drawing/2014/main" id="{87F9D4FE-F798-A75C-C004-790A18075755}"/>
              </a:ext>
            </a:extLst>
          </p:cNvPr>
          <p:cNvSpPr>
            <a:spLocks noGrp="1"/>
          </p:cNvSpPr>
          <p:nvPr>
            <p:ph type="body" sz="quarter" idx="20" hasCustomPrompt="1"/>
          </p:nvPr>
        </p:nvSpPr>
        <p:spPr>
          <a:xfrm rot="5400000">
            <a:off x="7639904" y="398557"/>
            <a:ext cx="369334" cy="3468445"/>
          </a:xfrm>
          <a:prstGeom prst="round2SameRect">
            <a:avLst>
              <a:gd name="adj1" fmla="val 50000"/>
              <a:gd name="adj2" fmla="val 0"/>
            </a:avLst>
          </a:prstGeom>
          <a:solidFill>
            <a:schemeClr val="bg1"/>
          </a:solidFill>
        </p:spPr>
        <p:txBody>
          <a:bodyPr vert="vert270" tIns="108000" rIns="72000" anchor="ctr" anchorCtr="0"/>
          <a:lstStyle>
            <a:lvl1pPr algn="r">
              <a:defRPr sz="1400" b="0">
                <a:solidFill>
                  <a:schemeClr val="tx1"/>
                </a:solidFill>
              </a:defRPr>
            </a:lvl1pPr>
            <a:lvl2pPr algn="r">
              <a:defRPr sz="1400" b="1">
                <a:solidFill>
                  <a:schemeClr val="tx1"/>
                </a:solidFill>
              </a:defRPr>
            </a:lvl2pPr>
            <a:lvl3pPr algn="r">
              <a:defRPr sz="1400" b="1">
                <a:solidFill>
                  <a:schemeClr val="tx1"/>
                </a:solidFill>
              </a:defRPr>
            </a:lvl3pPr>
            <a:lvl4pPr algn="r">
              <a:defRPr sz="1400" b="1">
                <a:solidFill>
                  <a:schemeClr val="tx1"/>
                </a:solidFill>
              </a:defRPr>
            </a:lvl4pPr>
            <a:lvl5pPr algn="r">
              <a:defRPr sz="1400" b="1">
                <a:solidFill>
                  <a:schemeClr val="tx1"/>
                </a:solidFill>
              </a:defRPr>
            </a:lvl5pPr>
          </a:lstStyle>
          <a:p>
            <a:pPr lvl="0"/>
            <a:r>
              <a:rPr lang="fr-FR" dirty="0"/>
              <a:t>XXX </a:t>
            </a:r>
          </a:p>
        </p:txBody>
      </p:sp>
      <p:sp>
        <p:nvSpPr>
          <p:cNvPr id="56" name="Espace réservé du texte 55">
            <a:extLst>
              <a:ext uri="{FF2B5EF4-FFF2-40B4-BE49-F238E27FC236}">
                <a16:creationId xmlns:a16="http://schemas.microsoft.com/office/drawing/2014/main" id="{12E9ECC2-8C62-0D4A-A40D-2A02BE2CA44C}"/>
              </a:ext>
            </a:extLst>
          </p:cNvPr>
          <p:cNvSpPr>
            <a:spLocks noGrp="1"/>
          </p:cNvSpPr>
          <p:nvPr>
            <p:ph type="body" sz="quarter" idx="22" hasCustomPrompt="1"/>
          </p:nvPr>
        </p:nvSpPr>
        <p:spPr>
          <a:xfrm rot="5400000">
            <a:off x="4045349" y="272446"/>
            <a:ext cx="369330" cy="3720667"/>
          </a:xfrm>
          <a:prstGeom prst="round2SameRect">
            <a:avLst>
              <a:gd name="adj1" fmla="val 613"/>
              <a:gd name="adj2" fmla="val 50000"/>
            </a:avLst>
          </a:prstGeom>
          <a:solidFill>
            <a:schemeClr val="tx1"/>
          </a:solidFill>
        </p:spPr>
        <p:txBody>
          <a:bodyPr vert="vert270" anchor="ctr" anchorCtr="0"/>
          <a:lstStyle>
            <a:lvl1pPr algn="l">
              <a:defRPr sz="1400" b="0">
                <a:solidFill>
                  <a:schemeClr val="bg1"/>
                </a:solidFill>
              </a:defRPr>
            </a:lvl1pPr>
            <a:lvl2pPr>
              <a:defRPr sz="1400" b="0">
                <a:solidFill>
                  <a:schemeClr val="bg1"/>
                </a:solidFill>
              </a:defRPr>
            </a:lvl2pPr>
            <a:lvl3pPr>
              <a:defRPr sz="1400" b="0">
                <a:solidFill>
                  <a:schemeClr val="bg1"/>
                </a:solidFill>
              </a:defRPr>
            </a:lvl3pPr>
            <a:lvl4pPr>
              <a:defRPr sz="1400" b="0">
                <a:solidFill>
                  <a:schemeClr val="bg1"/>
                </a:solidFill>
              </a:defRPr>
            </a:lvl4pPr>
            <a:lvl5pPr>
              <a:defRPr sz="1400" b="0">
                <a:solidFill>
                  <a:schemeClr val="bg1"/>
                </a:solidFill>
              </a:defRPr>
            </a:lvl5pPr>
          </a:lstStyle>
          <a:p>
            <a:pPr lvl="0"/>
            <a:r>
              <a:rPr lang="fr-FR" dirty="0"/>
              <a:t>XXX</a:t>
            </a:r>
          </a:p>
        </p:txBody>
      </p:sp>
      <p:sp>
        <p:nvSpPr>
          <p:cNvPr id="57" name="Espace réservé du texte 50">
            <a:extLst>
              <a:ext uri="{FF2B5EF4-FFF2-40B4-BE49-F238E27FC236}">
                <a16:creationId xmlns:a16="http://schemas.microsoft.com/office/drawing/2014/main" id="{AF8893C2-0B98-CA59-BD11-401189447E75}"/>
              </a:ext>
            </a:extLst>
          </p:cNvPr>
          <p:cNvSpPr>
            <a:spLocks noGrp="1"/>
          </p:cNvSpPr>
          <p:nvPr>
            <p:ph type="body" sz="quarter" idx="23" hasCustomPrompt="1"/>
          </p:nvPr>
        </p:nvSpPr>
        <p:spPr>
          <a:xfrm rot="5400000">
            <a:off x="7261098" y="1354511"/>
            <a:ext cx="369336" cy="2697108"/>
          </a:xfrm>
          <a:prstGeom prst="round2SameRect">
            <a:avLst>
              <a:gd name="adj1" fmla="val 50000"/>
              <a:gd name="adj2" fmla="val 0"/>
            </a:avLst>
          </a:prstGeom>
          <a:solidFill>
            <a:schemeClr val="bg1"/>
          </a:solidFill>
        </p:spPr>
        <p:txBody>
          <a:bodyPr vert="vert270" tIns="108000" rIns="72000" anchor="ctr" anchorCtr="0"/>
          <a:lstStyle>
            <a:lvl1pPr algn="r">
              <a:defRPr sz="1400" b="0">
                <a:solidFill>
                  <a:schemeClr val="tx1"/>
                </a:solidFill>
              </a:defRPr>
            </a:lvl1pPr>
            <a:lvl2pPr algn="r">
              <a:defRPr sz="1400" b="1">
                <a:solidFill>
                  <a:schemeClr val="tx1"/>
                </a:solidFill>
              </a:defRPr>
            </a:lvl2pPr>
            <a:lvl3pPr algn="r">
              <a:defRPr sz="1400" b="1">
                <a:solidFill>
                  <a:schemeClr val="tx1"/>
                </a:solidFill>
              </a:defRPr>
            </a:lvl3pPr>
            <a:lvl4pPr algn="r">
              <a:defRPr sz="1400" b="1">
                <a:solidFill>
                  <a:schemeClr val="tx1"/>
                </a:solidFill>
              </a:defRPr>
            </a:lvl4pPr>
            <a:lvl5pPr algn="r">
              <a:defRPr sz="1400" b="1">
                <a:solidFill>
                  <a:schemeClr val="tx1"/>
                </a:solidFill>
              </a:defRPr>
            </a:lvl5pPr>
          </a:lstStyle>
          <a:p>
            <a:pPr lvl="0"/>
            <a:r>
              <a:rPr lang="fr-FR" dirty="0"/>
              <a:t>XXX </a:t>
            </a:r>
          </a:p>
        </p:txBody>
      </p:sp>
      <p:sp>
        <p:nvSpPr>
          <p:cNvPr id="58" name="Espace réservé du texte 55">
            <a:extLst>
              <a:ext uri="{FF2B5EF4-FFF2-40B4-BE49-F238E27FC236}">
                <a16:creationId xmlns:a16="http://schemas.microsoft.com/office/drawing/2014/main" id="{7AB63830-6E97-89E9-A8CE-5809CB4122E2}"/>
              </a:ext>
            </a:extLst>
          </p:cNvPr>
          <p:cNvSpPr>
            <a:spLocks noGrp="1"/>
          </p:cNvSpPr>
          <p:nvPr>
            <p:ph type="body" sz="quarter" idx="24" hasCustomPrompt="1"/>
          </p:nvPr>
        </p:nvSpPr>
        <p:spPr>
          <a:xfrm rot="5400000">
            <a:off x="4406665" y="1183397"/>
            <a:ext cx="355543" cy="3025547"/>
          </a:xfrm>
          <a:prstGeom prst="round2SameRect">
            <a:avLst>
              <a:gd name="adj1" fmla="val 613"/>
              <a:gd name="adj2" fmla="val 50000"/>
            </a:avLst>
          </a:prstGeom>
          <a:solidFill>
            <a:schemeClr val="tx1"/>
          </a:solidFill>
        </p:spPr>
        <p:txBody>
          <a:bodyPr vert="vert270" anchor="ctr" anchorCtr="0"/>
          <a:lstStyle>
            <a:lvl1pPr algn="l">
              <a:defRPr sz="1400" b="0">
                <a:solidFill>
                  <a:schemeClr val="bg1"/>
                </a:solidFill>
              </a:defRPr>
            </a:lvl1pPr>
            <a:lvl2pPr>
              <a:defRPr sz="1400" b="0">
                <a:solidFill>
                  <a:schemeClr val="bg1"/>
                </a:solidFill>
              </a:defRPr>
            </a:lvl2pPr>
            <a:lvl3pPr>
              <a:defRPr sz="1400" b="0">
                <a:solidFill>
                  <a:schemeClr val="bg1"/>
                </a:solidFill>
              </a:defRPr>
            </a:lvl3pPr>
            <a:lvl4pPr>
              <a:defRPr sz="1400" b="0">
                <a:solidFill>
                  <a:schemeClr val="bg1"/>
                </a:solidFill>
              </a:defRPr>
            </a:lvl4pPr>
            <a:lvl5pPr>
              <a:defRPr sz="1400" b="0">
                <a:solidFill>
                  <a:schemeClr val="bg1"/>
                </a:solidFill>
              </a:defRPr>
            </a:lvl5pPr>
          </a:lstStyle>
          <a:p>
            <a:pPr lvl="0"/>
            <a:r>
              <a:rPr lang="fr-FR" dirty="0"/>
              <a:t>XXX</a:t>
            </a:r>
          </a:p>
        </p:txBody>
      </p:sp>
      <p:sp>
        <p:nvSpPr>
          <p:cNvPr id="59" name="Espace réservé du texte 50">
            <a:extLst>
              <a:ext uri="{FF2B5EF4-FFF2-40B4-BE49-F238E27FC236}">
                <a16:creationId xmlns:a16="http://schemas.microsoft.com/office/drawing/2014/main" id="{484AE769-8C34-3F40-8278-3CCAE4F4B1D7}"/>
              </a:ext>
            </a:extLst>
          </p:cNvPr>
          <p:cNvSpPr>
            <a:spLocks noGrp="1"/>
          </p:cNvSpPr>
          <p:nvPr>
            <p:ph type="body" sz="quarter" idx="25" hasCustomPrompt="1"/>
          </p:nvPr>
        </p:nvSpPr>
        <p:spPr>
          <a:xfrm rot="5400000">
            <a:off x="7771666" y="1414688"/>
            <a:ext cx="369336" cy="3742829"/>
          </a:xfrm>
          <a:prstGeom prst="round2SameRect">
            <a:avLst>
              <a:gd name="adj1" fmla="val 50000"/>
              <a:gd name="adj2" fmla="val 0"/>
            </a:avLst>
          </a:prstGeom>
          <a:solidFill>
            <a:schemeClr val="bg1"/>
          </a:solidFill>
        </p:spPr>
        <p:txBody>
          <a:bodyPr vert="vert270" tIns="108000" rIns="72000" anchor="ctr" anchorCtr="0"/>
          <a:lstStyle>
            <a:lvl1pPr algn="r">
              <a:defRPr sz="1400" b="0">
                <a:solidFill>
                  <a:schemeClr val="tx1"/>
                </a:solidFill>
              </a:defRPr>
            </a:lvl1pPr>
            <a:lvl2pPr algn="r">
              <a:defRPr sz="1400" b="1">
                <a:solidFill>
                  <a:schemeClr val="tx1"/>
                </a:solidFill>
              </a:defRPr>
            </a:lvl2pPr>
            <a:lvl3pPr algn="r">
              <a:defRPr sz="1400" b="1">
                <a:solidFill>
                  <a:schemeClr val="tx1"/>
                </a:solidFill>
              </a:defRPr>
            </a:lvl3pPr>
            <a:lvl4pPr algn="r">
              <a:defRPr sz="1400" b="1">
                <a:solidFill>
                  <a:schemeClr val="tx1"/>
                </a:solidFill>
              </a:defRPr>
            </a:lvl4pPr>
            <a:lvl5pPr algn="r">
              <a:defRPr sz="1400" b="1">
                <a:solidFill>
                  <a:schemeClr val="tx1"/>
                </a:solidFill>
              </a:defRPr>
            </a:lvl5pPr>
          </a:lstStyle>
          <a:p>
            <a:pPr lvl="0"/>
            <a:r>
              <a:rPr lang="fr-FR" dirty="0"/>
              <a:t>XXX </a:t>
            </a:r>
          </a:p>
        </p:txBody>
      </p:sp>
      <p:sp>
        <p:nvSpPr>
          <p:cNvPr id="60" name="Espace réservé du texte 55">
            <a:extLst>
              <a:ext uri="{FF2B5EF4-FFF2-40B4-BE49-F238E27FC236}">
                <a16:creationId xmlns:a16="http://schemas.microsoft.com/office/drawing/2014/main" id="{011ECCE8-2182-0A2A-B950-775A5D313D4C}"/>
              </a:ext>
            </a:extLst>
          </p:cNvPr>
          <p:cNvSpPr>
            <a:spLocks noGrp="1"/>
          </p:cNvSpPr>
          <p:nvPr>
            <p:ph type="body" sz="quarter" idx="26" hasCustomPrompt="1"/>
          </p:nvPr>
        </p:nvSpPr>
        <p:spPr>
          <a:xfrm rot="5400000">
            <a:off x="4180227" y="1593688"/>
            <a:ext cx="396943" cy="3412439"/>
          </a:xfrm>
          <a:prstGeom prst="round2SameRect">
            <a:avLst>
              <a:gd name="adj1" fmla="val 613"/>
              <a:gd name="adj2" fmla="val 50000"/>
            </a:avLst>
          </a:prstGeom>
          <a:solidFill>
            <a:schemeClr val="tx1"/>
          </a:solidFill>
        </p:spPr>
        <p:txBody>
          <a:bodyPr vert="vert270" anchor="ctr" anchorCtr="0"/>
          <a:lstStyle>
            <a:lvl1pPr algn="l">
              <a:defRPr sz="1400" b="0">
                <a:solidFill>
                  <a:schemeClr val="bg1"/>
                </a:solidFill>
              </a:defRPr>
            </a:lvl1pPr>
            <a:lvl2pPr>
              <a:defRPr sz="1400" b="0">
                <a:solidFill>
                  <a:schemeClr val="bg1"/>
                </a:solidFill>
              </a:defRPr>
            </a:lvl2pPr>
            <a:lvl3pPr>
              <a:defRPr sz="1400" b="0">
                <a:solidFill>
                  <a:schemeClr val="bg1"/>
                </a:solidFill>
              </a:defRPr>
            </a:lvl3pPr>
            <a:lvl4pPr>
              <a:defRPr sz="1400" b="0">
                <a:solidFill>
                  <a:schemeClr val="bg1"/>
                </a:solidFill>
              </a:defRPr>
            </a:lvl4pPr>
            <a:lvl5pPr>
              <a:defRPr sz="1400" b="0">
                <a:solidFill>
                  <a:schemeClr val="bg1"/>
                </a:solidFill>
              </a:defRPr>
            </a:lvl5pPr>
          </a:lstStyle>
          <a:p>
            <a:pPr lvl="0"/>
            <a:r>
              <a:rPr lang="fr-FR" dirty="0"/>
              <a:t>XXX</a:t>
            </a:r>
          </a:p>
        </p:txBody>
      </p:sp>
      <p:sp>
        <p:nvSpPr>
          <p:cNvPr id="61" name="Espace réservé du texte 50">
            <a:extLst>
              <a:ext uri="{FF2B5EF4-FFF2-40B4-BE49-F238E27FC236}">
                <a16:creationId xmlns:a16="http://schemas.microsoft.com/office/drawing/2014/main" id="{E9C0DC34-A175-12E1-419B-EBB88BE11CDB}"/>
              </a:ext>
            </a:extLst>
          </p:cNvPr>
          <p:cNvSpPr>
            <a:spLocks noGrp="1"/>
          </p:cNvSpPr>
          <p:nvPr>
            <p:ph type="body" sz="quarter" idx="27" hasCustomPrompt="1"/>
          </p:nvPr>
        </p:nvSpPr>
        <p:spPr>
          <a:xfrm rot="5400000">
            <a:off x="7133631" y="2653813"/>
            <a:ext cx="366194" cy="2455087"/>
          </a:xfrm>
          <a:prstGeom prst="round2SameRect">
            <a:avLst>
              <a:gd name="adj1" fmla="val 50000"/>
              <a:gd name="adj2" fmla="val 0"/>
            </a:avLst>
          </a:prstGeom>
          <a:solidFill>
            <a:schemeClr val="bg1"/>
          </a:solidFill>
        </p:spPr>
        <p:txBody>
          <a:bodyPr vert="vert270" tIns="108000" rIns="72000" anchor="ctr" anchorCtr="0"/>
          <a:lstStyle>
            <a:lvl1pPr algn="r">
              <a:defRPr sz="1400" b="0">
                <a:solidFill>
                  <a:schemeClr val="tx1"/>
                </a:solidFill>
              </a:defRPr>
            </a:lvl1pPr>
            <a:lvl2pPr algn="r">
              <a:defRPr sz="1400" b="1">
                <a:solidFill>
                  <a:schemeClr val="tx1"/>
                </a:solidFill>
              </a:defRPr>
            </a:lvl2pPr>
            <a:lvl3pPr algn="r">
              <a:defRPr sz="1400" b="1">
                <a:solidFill>
                  <a:schemeClr val="tx1"/>
                </a:solidFill>
              </a:defRPr>
            </a:lvl3pPr>
            <a:lvl4pPr algn="r">
              <a:defRPr sz="1400" b="1">
                <a:solidFill>
                  <a:schemeClr val="tx1"/>
                </a:solidFill>
              </a:defRPr>
            </a:lvl4pPr>
            <a:lvl5pPr algn="r">
              <a:defRPr sz="1400" b="1">
                <a:solidFill>
                  <a:schemeClr val="tx1"/>
                </a:solidFill>
              </a:defRPr>
            </a:lvl5pPr>
          </a:lstStyle>
          <a:p>
            <a:pPr lvl="0"/>
            <a:r>
              <a:rPr lang="fr-FR" dirty="0"/>
              <a:t>XXX </a:t>
            </a:r>
          </a:p>
        </p:txBody>
      </p:sp>
      <p:sp>
        <p:nvSpPr>
          <p:cNvPr id="62" name="Espace réservé du texte 55">
            <a:extLst>
              <a:ext uri="{FF2B5EF4-FFF2-40B4-BE49-F238E27FC236}">
                <a16:creationId xmlns:a16="http://schemas.microsoft.com/office/drawing/2014/main" id="{4633E285-8A28-38B6-8DAC-D9090AAC29D2}"/>
              </a:ext>
            </a:extLst>
          </p:cNvPr>
          <p:cNvSpPr>
            <a:spLocks noGrp="1"/>
          </p:cNvSpPr>
          <p:nvPr>
            <p:ph type="body" sz="quarter" idx="28" hasCustomPrompt="1"/>
          </p:nvPr>
        </p:nvSpPr>
        <p:spPr>
          <a:xfrm rot="5400000">
            <a:off x="4906707" y="2871330"/>
            <a:ext cx="355544" cy="2009408"/>
          </a:xfrm>
          <a:prstGeom prst="round2SameRect">
            <a:avLst>
              <a:gd name="adj1" fmla="val 613"/>
              <a:gd name="adj2" fmla="val 50000"/>
            </a:avLst>
          </a:prstGeom>
          <a:solidFill>
            <a:schemeClr val="tx1"/>
          </a:solidFill>
        </p:spPr>
        <p:txBody>
          <a:bodyPr vert="vert270" anchor="ctr" anchorCtr="0"/>
          <a:lstStyle>
            <a:lvl1pPr algn="l">
              <a:defRPr sz="1400" b="0">
                <a:solidFill>
                  <a:schemeClr val="bg1"/>
                </a:solidFill>
              </a:defRPr>
            </a:lvl1pPr>
            <a:lvl2pPr>
              <a:defRPr sz="1400" b="0">
                <a:solidFill>
                  <a:schemeClr val="bg1"/>
                </a:solidFill>
              </a:defRPr>
            </a:lvl2pPr>
            <a:lvl3pPr>
              <a:defRPr sz="1400" b="0">
                <a:solidFill>
                  <a:schemeClr val="bg1"/>
                </a:solidFill>
              </a:defRPr>
            </a:lvl3pPr>
            <a:lvl4pPr>
              <a:defRPr sz="1400" b="0">
                <a:solidFill>
                  <a:schemeClr val="bg1"/>
                </a:solidFill>
              </a:defRPr>
            </a:lvl4pPr>
            <a:lvl5pPr>
              <a:defRPr sz="1400" b="0">
                <a:solidFill>
                  <a:schemeClr val="bg1"/>
                </a:solidFill>
              </a:defRPr>
            </a:lvl5pPr>
          </a:lstStyle>
          <a:p>
            <a:pPr lvl="0"/>
            <a:r>
              <a:rPr lang="fr-FR" dirty="0"/>
              <a:t>XXX</a:t>
            </a:r>
          </a:p>
        </p:txBody>
      </p:sp>
      <p:sp>
        <p:nvSpPr>
          <p:cNvPr id="63" name="Espace réservé du texte 50">
            <a:extLst>
              <a:ext uri="{FF2B5EF4-FFF2-40B4-BE49-F238E27FC236}">
                <a16:creationId xmlns:a16="http://schemas.microsoft.com/office/drawing/2014/main" id="{ED0D9E48-4A7A-FA7E-6571-53C7CCB8E238}"/>
              </a:ext>
            </a:extLst>
          </p:cNvPr>
          <p:cNvSpPr>
            <a:spLocks noGrp="1"/>
          </p:cNvSpPr>
          <p:nvPr>
            <p:ph type="body" sz="quarter" idx="29" hasCustomPrompt="1"/>
          </p:nvPr>
        </p:nvSpPr>
        <p:spPr>
          <a:xfrm rot="5400000">
            <a:off x="7457497" y="2957266"/>
            <a:ext cx="373350" cy="3096344"/>
          </a:xfrm>
          <a:prstGeom prst="round2SameRect">
            <a:avLst>
              <a:gd name="adj1" fmla="val 50000"/>
              <a:gd name="adj2" fmla="val 0"/>
            </a:avLst>
          </a:prstGeom>
          <a:solidFill>
            <a:schemeClr val="bg1"/>
          </a:solidFill>
        </p:spPr>
        <p:txBody>
          <a:bodyPr vert="vert270" tIns="108000" rIns="72000" anchor="ctr" anchorCtr="0"/>
          <a:lstStyle>
            <a:lvl1pPr algn="r">
              <a:defRPr sz="1400" b="0">
                <a:solidFill>
                  <a:schemeClr val="tx1"/>
                </a:solidFill>
              </a:defRPr>
            </a:lvl1pPr>
            <a:lvl2pPr algn="r">
              <a:defRPr sz="1400" b="1">
                <a:solidFill>
                  <a:schemeClr val="tx1"/>
                </a:solidFill>
              </a:defRPr>
            </a:lvl2pPr>
            <a:lvl3pPr algn="r">
              <a:defRPr sz="1400" b="1">
                <a:solidFill>
                  <a:schemeClr val="tx1"/>
                </a:solidFill>
              </a:defRPr>
            </a:lvl3pPr>
            <a:lvl4pPr algn="r">
              <a:defRPr sz="1400" b="1">
                <a:solidFill>
                  <a:schemeClr val="tx1"/>
                </a:solidFill>
              </a:defRPr>
            </a:lvl4pPr>
            <a:lvl5pPr algn="r">
              <a:defRPr sz="1400" b="1">
                <a:solidFill>
                  <a:schemeClr val="tx1"/>
                </a:solidFill>
              </a:defRPr>
            </a:lvl5pPr>
          </a:lstStyle>
          <a:p>
            <a:pPr lvl="0"/>
            <a:r>
              <a:rPr lang="fr-FR" dirty="0"/>
              <a:t>XXX </a:t>
            </a:r>
          </a:p>
        </p:txBody>
      </p:sp>
      <p:sp>
        <p:nvSpPr>
          <p:cNvPr id="64" name="Espace réservé du texte 55">
            <a:extLst>
              <a:ext uri="{FF2B5EF4-FFF2-40B4-BE49-F238E27FC236}">
                <a16:creationId xmlns:a16="http://schemas.microsoft.com/office/drawing/2014/main" id="{BD680221-6B98-2047-1C69-E676F84C2716}"/>
              </a:ext>
            </a:extLst>
          </p:cNvPr>
          <p:cNvSpPr>
            <a:spLocks noGrp="1"/>
          </p:cNvSpPr>
          <p:nvPr>
            <p:ph type="body" sz="quarter" idx="30" hasCustomPrompt="1"/>
          </p:nvPr>
        </p:nvSpPr>
        <p:spPr>
          <a:xfrm rot="5400000">
            <a:off x="4405453" y="2983764"/>
            <a:ext cx="355544" cy="3025546"/>
          </a:xfrm>
          <a:prstGeom prst="round2SameRect">
            <a:avLst>
              <a:gd name="adj1" fmla="val 613"/>
              <a:gd name="adj2" fmla="val 50000"/>
            </a:avLst>
          </a:prstGeom>
          <a:solidFill>
            <a:schemeClr val="tx1"/>
          </a:solidFill>
        </p:spPr>
        <p:txBody>
          <a:bodyPr vert="vert270" anchor="ctr" anchorCtr="0"/>
          <a:lstStyle>
            <a:lvl1pPr algn="l">
              <a:defRPr sz="1400" b="0">
                <a:solidFill>
                  <a:schemeClr val="bg1"/>
                </a:solidFill>
              </a:defRPr>
            </a:lvl1pPr>
            <a:lvl2pPr>
              <a:defRPr sz="1400" b="0">
                <a:solidFill>
                  <a:schemeClr val="bg1"/>
                </a:solidFill>
              </a:defRPr>
            </a:lvl2pPr>
            <a:lvl3pPr>
              <a:defRPr sz="1400" b="0">
                <a:solidFill>
                  <a:schemeClr val="bg1"/>
                </a:solidFill>
              </a:defRPr>
            </a:lvl3pPr>
            <a:lvl4pPr>
              <a:defRPr sz="1400" b="0">
                <a:solidFill>
                  <a:schemeClr val="bg1"/>
                </a:solidFill>
              </a:defRPr>
            </a:lvl4pPr>
            <a:lvl5pPr>
              <a:defRPr sz="1400" b="0">
                <a:solidFill>
                  <a:schemeClr val="bg1"/>
                </a:solidFill>
              </a:defRPr>
            </a:lvl5pPr>
          </a:lstStyle>
          <a:p>
            <a:pPr lvl="0"/>
            <a:r>
              <a:rPr lang="fr-FR" dirty="0"/>
              <a:t>XXX</a:t>
            </a:r>
          </a:p>
        </p:txBody>
      </p:sp>
      <p:sp>
        <p:nvSpPr>
          <p:cNvPr id="65" name="Espace réservé du texte 50">
            <a:extLst>
              <a:ext uri="{FF2B5EF4-FFF2-40B4-BE49-F238E27FC236}">
                <a16:creationId xmlns:a16="http://schemas.microsoft.com/office/drawing/2014/main" id="{F66980EC-C2ED-3C61-90C7-6A723419D29F}"/>
              </a:ext>
            </a:extLst>
          </p:cNvPr>
          <p:cNvSpPr>
            <a:spLocks noGrp="1"/>
          </p:cNvSpPr>
          <p:nvPr>
            <p:ph type="body" sz="quarter" idx="31" hasCustomPrompt="1"/>
          </p:nvPr>
        </p:nvSpPr>
        <p:spPr>
          <a:xfrm rot="5400000">
            <a:off x="7769658" y="3239956"/>
            <a:ext cx="373351" cy="3778249"/>
          </a:xfrm>
          <a:prstGeom prst="round2SameRect">
            <a:avLst>
              <a:gd name="adj1" fmla="val 50000"/>
              <a:gd name="adj2" fmla="val 0"/>
            </a:avLst>
          </a:prstGeom>
          <a:solidFill>
            <a:schemeClr val="bg1"/>
          </a:solidFill>
        </p:spPr>
        <p:txBody>
          <a:bodyPr vert="vert270" tIns="108000" rIns="72000" anchor="ctr" anchorCtr="0"/>
          <a:lstStyle>
            <a:lvl1pPr algn="r">
              <a:defRPr sz="1400" b="0">
                <a:solidFill>
                  <a:schemeClr val="tx1"/>
                </a:solidFill>
              </a:defRPr>
            </a:lvl1pPr>
            <a:lvl2pPr algn="r">
              <a:defRPr sz="1400" b="1">
                <a:solidFill>
                  <a:schemeClr val="tx1"/>
                </a:solidFill>
              </a:defRPr>
            </a:lvl2pPr>
            <a:lvl3pPr algn="r">
              <a:defRPr sz="1400" b="1">
                <a:solidFill>
                  <a:schemeClr val="tx1"/>
                </a:solidFill>
              </a:defRPr>
            </a:lvl3pPr>
            <a:lvl4pPr algn="r">
              <a:defRPr sz="1400" b="1">
                <a:solidFill>
                  <a:schemeClr val="tx1"/>
                </a:solidFill>
              </a:defRPr>
            </a:lvl4pPr>
            <a:lvl5pPr algn="r">
              <a:defRPr sz="1400" b="1">
                <a:solidFill>
                  <a:schemeClr val="tx1"/>
                </a:solidFill>
              </a:defRPr>
            </a:lvl5pPr>
          </a:lstStyle>
          <a:p>
            <a:pPr lvl="0"/>
            <a:r>
              <a:rPr lang="fr-FR" dirty="0"/>
              <a:t>XXX </a:t>
            </a:r>
          </a:p>
        </p:txBody>
      </p:sp>
      <p:sp>
        <p:nvSpPr>
          <p:cNvPr id="66" name="Espace réservé du texte 55">
            <a:extLst>
              <a:ext uri="{FF2B5EF4-FFF2-40B4-BE49-F238E27FC236}">
                <a16:creationId xmlns:a16="http://schemas.microsoft.com/office/drawing/2014/main" id="{5EB2BE03-28DF-D4C9-35B7-BC812DDBF95E}"/>
              </a:ext>
            </a:extLst>
          </p:cNvPr>
          <p:cNvSpPr>
            <a:spLocks noGrp="1"/>
          </p:cNvSpPr>
          <p:nvPr>
            <p:ph type="body" sz="quarter" idx="32" hasCustomPrompt="1"/>
          </p:nvPr>
        </p:nvSpPr>
        <p:spPr>
          <a:xfrm rot="5400000">
            <a:off x="3914709" y="3163258"/>
            <a:ext cx="373350" cy="3931649"/>
          </a:xfrm>
          <a:prstGeom prst="round2SameRect">
            <a:avLst>
              <a:gd name="adj1" fmla="val 613"/>
              <a:gd name="adj2" fmla="val 50000"/>
            </a:avLst>
          </a:prstGeom>
          <a:solidFill>
            <a:schemeClr val="tx1"/>
          </a:solidFill>
        </p:spPr>
        <p:txBody>
          <a:bodyPr vert="vert270" anchor="ctr" anchorCtr="0"/>
          <a:lstStyle>
            <a:lvl1pPr algn="l">
              <a:defRPr sz="1400" b="0">
                <a:solidFill>
                  <a:schemeClr val="bg1"/>
                </a:solidFill>
              </a:defRPr>
            </a:lvl1pPr>
            <a:lvl2pPr>
              <a:defRPr sz="1400" b="0">
                <a:solidFill>
                  <a:schemeClr val="bg1"/>
                </a:solidFill>
              </a:defRPr>
            </a:lvl2pPr>
            <a:lvl3pPr>
              <a:defRPr sz="1400" b="0">
                <a:solidFill>
                  <a:schemeClr val="bg1"/>
                </a:solidFill>
              </a:defRPr>
            </a:lvl3pPr>
            <a:lvl4pPr>
              <a:defRPr sz="1400" b="0">
                <a:solidFill>
                  <a:schemeClr val="bg1"/>
                </a:solidFill>
              </a:defRPr>
            </a:lvl4pPr>
            <a:lvl5pPr>
              <a:defRPr sz="1400" b="0">
                <a:solidFill>
                  <a:schemeClr val="bg1"/>
                </a:solidFill>
              </a:defRPr>
            </a:lvl5pPr>
          </a:lstStyle>
          <a:p>
            <a:pPr lvl="0"/>
            <a:r>
              <a:rPr lang="fr-FR" dirty="0"/>
              <a:t>XXX</a:t>
            </a:r>
          </a:p>
        </p:txBody>
      </p:sp>
      <p:sp>
        <p:nvSpPr>
          <p:cNvPr id="67" name="Espace réservé du texte 50">
            <a:extLst>
              <a:ext uri="{FF2B5EF4-FFF2-40B4-BE49-F238E27FC236}">
                <a16:creationId xmlns:a16="http://schemas.microsoft.com/office/drawing/2014/main" id="{8E36EEC8-DDD3-3EFA-D5DB-C46A20137067}"/>
              </a:ext>
            </a:extLst>
          </p:cNvPr>
          <p:cNvSpPr>
            <a:spLocks noGrp="1"/>
          </p:cNvSpPr>
          <p:nvPr>
            <p:ph type="body" sz="quarter" idx="33" hasCustomPrompt="1"/>
          </p:nvPr>
        </p:nvSpPr>
        <p:spPr>
          <a:xfrm rot="5400000">
            <a:off x="7445109" y="4184136"/>
            <a:ext cx="369336" cy="3125134"/>
          </a:xfrm>
          <a:prstGeom prst="round2SameRect">
            <a:avLst>
              <a:gd name="adj1" fmla="val 50000"/>
              <a:gd name="adj2" fmla="val 0"/>
            </a:avLst>
          </a:prstGeom>
          <a:solidFill>
            <a:schemeClr val="bg1"/>
          </a:solidFill>
        </p:spPr>
        <p:txBody>
          <a:bodyPr vert="vert270" tIns="108000" rIns="72000" anchor="ctr" anchorCtr="0"/>
          <a:lstStyle>
            <a:lvl1pPr algn="r">
              <a:defRPr sz="1400" b="0">
                <a:solidFill>
                  <a:schemeClr val="tx1"/>
                </a:solidFill>
              </a:defRPr>
            </a:lvl1pPr>
            <a:lvl2pPr algn="r">
              <a:defRPr sz="1400" b="1">
                <a:solidFill>
                  <a:schemeClr val="tx1"/>
                </a:solidFill>
              </a:defRPr>
            </a:lvl2pPr>
            <a:lvl3pPr algn="r">
              <a:defRPr sz="1400" b="1">
                <a:solidFill>
                  <a:schemeClr val="tx1"/>
                </a:solidFill>
              </a:defRPr>
            </a:lvl3pPr>
            <a:lvl4pPr algn="r">
              <a:defRPr sz="1400" b="1">
                <a:solidFill>
                  <a:schemeClr val="tx1"/>
                </a:solidFill>
              </a:defRPr>
            </a:lvl4pPr>
            <a:lvl5pPr algn="r">
              <a:defRPr sz="1400" b="1">
                <a:solidFill>
                  <a:schemeClr val="tx1"/>
                </a:solidFill>
              </a:defRPr>
            </a:lvl5pPr>
          </a:lstStyle>
          <a:p>
            <a:pPr lvl="0"/>
            <a:r>
              <a:rPr lang="fr-FR" dirty="0"/>
              <a:t>XXX </a:t>
            </a:r>
          </a:p>
        </p:txBody>
      </p:sp>
      <p:sp>
        <p:nvSpPr>
          <p:cNvPr id="68" name="Espace réservé du texte 55">
            <a:extLst>
              <a:ext uri="{FF2B5EF4-FFF2-40B4-BE49-F238E27FC236}">
                <a16:creationId xmlns:a16="http://schemas.microsoft.com/office/drawing/2014/main" id="{33A08B2D-874F-BE87-FF7D-D5D5922AF38C}"/>
              </a:ext>
            </a:extLst>
          </p:cNvPr>
          <p:cNvSpPr>
            <a:spLocks noGrp="1"/>
          </p:cNvSpPr>
          <p:nvPr>
            <p:ph type="body" sz="quarter" idx="34" hasCustomPrompt="1"/>
          </p:nvPr>
        </p:nvSpPr>
        <p:spPr>
          <a:xfrm rot="5400000">
            <a:off x="4185177" y="4049338"/>
            <a:ext cx="369332" cy="3394730"/>
          </a:xfrm>
          <a:prstGeom prst="round2SameRect">
            <a:avLst>
              <a:gd name="adj1" fmla="val 613"/>
              <a:gd name="adj2" fmla="val 50000"/>
            </a:avLst>
          </a:prstGeom>
          <a:solidFill>
            <a:schemeClr val="tx1"/>
          </a:solidFill>
        </p:spPr>
        <p:txBody>
          <a:bodyPr vert="vert270" anchor="ctr" anchorCtr="0"/>
          <a:lstStyle>
            <a:lvl1pPr algn="l">
              <a:defRPr sz="1400" b="0">
                <a:solidFill>
                  <a:schemeClr val="bg1"/>
                </a:solidFill>
              </a:defRPr>
            </a:lvl1pPr>
            <a:lvl2pPr>
              <a:defRPr sz="1400" b="0">
                <a:solidFill>
                  <a:schemeClr val="bg1"/>
                </a:solidFill>
              </a:defRPr>
            </a:lvl2pPr>
            <a:lvl3pPr>
              <a:defRPr sz="1400" b="0">
                <a:solidFill>
                  <a:schemeClr val="bg1"/>
                </a:solidFill>
              </a:defRPr>
            </a:lvl3pPr>
            <a:lvl4pPr>
              <a:defRPr sz="1400" b="0">
                <a:solidFill>
                  <a:schemeClr val="bg1"/>
                </a:solidFill>
              </a:defRPr>
            </a:lvl4pPr>
            <a:lvl5pPr>
              <a:defRPr sz="1400" b="0">
                <a:solidFill>
                  <a:schemeClr val="bg1"/>
                </a:solidFill>
              </a:defRPr>
            </a:lvl5pPr>
          </a:lstStyle>
          <a:p>
            <a:pPr lvl="0"/>
            <a:r>
              <a:rPr lang="fr-FR" dirty="0"/>
              <a:t>XXX</a:t>
            </a:r>
          </a:p>
        </p:txBody>
      </p:sp>
      <p:pic>
        <p:nvPicPr>
          <p:cNvPr id="69" name="Image 68" descr="Une image contenant dessin&#10;&#10;Description générée automatiquement">
            <a:extLst>
              <a:ext uri="{FF2B5EF4-FFF2-40B4-BE49-F238E27FC236}">
                <a16:creationId xmlns:a16="http://schemas.microsoft.com/office/drawing/2014/main" id="{9C65EB30-D374-9106-89CD-4A62742467BB}"/>
              </a:ext>
            </a:extLst>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10923765" y="6172803"/>
            <a:ext cx="1230021" cy="792088"/>
          </a:xfrm>
          <a:prstGeom prst="rect">
            <a:avLst/>
          </a:prstGeom>
        </p:spPr>
      </p:pic>
    </p:spTree>
    <p:extLst>
      <p:ext uri="{BB962C8B-B14F-4D97-AF65-F5344CB8AC3E}">
        <p14:creationId xmlns:p14="http://schemas.microsoft.com/office/powerpoint/2010/main" val="318931158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Graphique 6">
    <p:bg>
      <p:bgPr>
        <a:solidFill>
          <a:schemeClr val="tx1"/>
        </a:solidFill>
        <a:effectLst/>
      </p:bgPr>
    </p:bg>
    <p:spTree>
      <p:nvGrpSpPr>
        <p:cNvPr id="1" name=""/>
        <p:cNvGrpSpPr/>
        <p:nvPr/>
      </p:nvGrpSpPr>
      <p:grpSpPr>
        <a:xfrm>
          <a:off x="0" y="0"/>
          <a:ext cx="0" cy="0"/>
          <a:chOff x="0" y="0"/>
          <a:chExt cx="0" cy="0"/>
        </a:xfrm>
      </p:grpSpPr>
      <p:sp>
        <p:nvSpPr>
          <p:cNvPr id="3" name="Espace réservé du pied de page 2">
            <a:extLst>
              <a:ext uri="{FF2B5EF4-FFF2-40B4-BE49-F238E27FC236}">
                <a16:creationId xmlns:a16="http://schemas.microsoft.com/office/drawing/2014/main" id="{2994D4CC-50EC-E828-CCE9-E262C86F05C5}"/>
              </a:ext>
            </a:extLst>
          </p:cNvPr>
          <p:cNvSpPr>
            <a:spLocks noGrp="1"/>
          </p:cNvSpPr>
          <p:nvPr>
            <p:ph type="ftr" sz="quarter" idx="10"/>
          </p:nvPr>
        </p:nvSpPr>
        <p:spPr/>
        <p:txBody>
          <a:bodyPr/>
          <a:lstStyle>
            <a:lvl1pPr>
              <a:defRPr>
                <a:solidFill>
                  <a:schemeClr val="bg1"/>
                </a:solidFill>
              </a:defRPr>
            </a:lvl1pPr>
          </a:lstStyle>
          <a:p>
            <a:r>
              <a:rPr lang="fr-FR" dirty="0"/>
              <a:t>Niveau de confidentialité  |  JJ/MM/AAAA  |  Présentateur</a:t>
            </a:r>
          </a:p>
        </p:txBody>
      </p:sp>
      <p:sp>
        <p:nvSpPr>
          <p:cNvPr id="4" name="Espace réservé du numéro de diapositive 3">
            <a:extLst>
              <a:ext uri="{FF2B5EF4-FFF2-40B4-BE49-F238E27FC236}">
                <a16:creationId xmlns:a16="http://schemas.microsoft.com/office/drawing/2014/main" id="{ADB06570-1EBE-6715-F6D8-EA10D5CF1B31}"/>
              </a:ext>
            </a:extLst>
          </p:cNvPr>
          <p:cNvSpPr>
            <a:spLocks noGrp="1"/>
          </p:cNvSpPr>
          <p:nvPr>
            <p:ph type="sldNum" sz="quarter" idx="11"/>
          </p:nvPr>
        </p:nvSpPr>
        <p:spPr/>
        <p:txBody>
          <a:bodyPr/>
          <a:lstStyle>
            <a:lvl1pPr>
              <a:defRPr>
                <a:solidFill>
                  <a:schemeClr val="bg1"/>
                </a:solidFill>
              </a:defRPr>
            </a:lvl1pPr>
          </a:lstStyle>
          <a:p>
            <a:fld id="{72F7D735-2684-4015-BC38-8C62B24B466E}" type="slidenum">
              <a:rPr lang="fr-FR" smtClean="0"/>
              <a:pPr/>
              <a:t>‹#›</a:t>
            </a:fld>
            <a:endParaRPr lang="fr-FR" dirty="0"/>
          </a:p>
        </p:txBody>
      </p:sp>
      <p:sp>
        <p:nvSpPr>
          <p:cNvPr id="35" name="Rectangle : coins arrondis 34">
            <a:extLst>
              <a:ext uri="{FF2B5EF4-FFF2-40B4-BE49-F238E27FC236}">
                <a16:creationId xmlns:a16="http://schemas.microsoft.com/office/drawing/2014/main" id="{D76E9619-1F4B-2D87-D1F0-20F152B039EB}"/>
              </a:ext>
            </a:extLst>
          </p:cNvPr>
          <p:cNvSpPr/>
          <p:nvPr userDrawn="1"/>
        </p:nvSpPr>
        <p:spPr>
          <a:xfrm>
            <a:off x="9253857" y="1024982"/>
            <a:ext cx="387481" cy="205416"/>
          </a:xfrm>
          <a:prstGeom prst="roundRect">
            <a:avLst>
              <a:gd name="adj" fmla="val 26971"/>
            </a:avLst>
          </a:prstGeom>
          <a:solidFill>
            <a:schemeClr val="tx2"/>
          </a:solidFill>
          <a:ln>
            <a:noFill/>
          </a:ln>
          <a:effectLst>
            <a:outerShdw blurRad="215900" dist="2159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dirty="0"/>
          </a:p>
        </p:txBody>
      </p:sp>
      <p:sp>
        <p:nvSpPr>
          <p:cNvPr id="36" name="Rectangle : coins arrondis 35">
            <a:extLst>
              <a:ext uri="{FF2B5EF4-FFF2-40B4-BE49-F238E27FC236}">
                <a16:creationId xmlns:a16="http://schemas.microsoft.com/office/drawing/2014/main" id="{FB7B3B96-F624-F90F-8BEC-00714A56CF87}"/>
              </a:ext>
            </a:extLst>
          </p:cNvPr>
          <p:cNvSpPr/>
          <p:nvPr userDrawn="1"/>
        </p:nvSpPr>
        <p:spPr>
          <a:xfrm>
            <a:off x="9253857" y="1374414"/>
            <a:ext cx="387481" cy="205416"/>
          </a:xfrm>
          <a:prstGeom prst="roundRect">
            <a:avLst>
              <a:gd name="adj" fmla="val 26971"/>
            </a:avLst>
          </a:prstGeom>
          <a:solidFill>
            <a:schemeClr val="accent1"/>
          </a:solidFill>
          <a:ln>
            <a:noFill/>
          </a:ln>
          <a:effectLst>
            <a:outerShdw blurRad="215900" dist="2159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dirty="0"/>
          </a:p>
        </p:txBody>
      </p:sp>
      <p:pic>
        <p:nvPicPr>
          <p:cNvPr id="39" name="Graphique 38">
            <a:extLst>
              <a:ext uri="{FF2B5EF4-FFF2-40B4-BE49-F238E27FC236}">
                <a16:creationId xmlns:a16="http://schemas.microsoft.com/office/drawing/2014/main" id="{87090A25-F30E-FEFD-1B2C-3F55F54438B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flipH="1">
            <a:off x="7952598" y="5354512"/>
            <a:ext cx="1748337" cy="1918907"/>
          </a:xfrm>
          <a:prstGeom prst="rect">
            <a:avLst/>
          </a:prstGeom>
        </p:spPr>
      </p:pic>
      <p:sp>
        <p:nvSpPr>
          <p:cNvPr id="75" name="Espace réservé du texte 14">
            <a:extLst>
              <a:ext uri="{FF2B5EF4-FFF2-40B4-BE49-F238E27FC236}">
                <a16:creationId xmlns:a16="http://schemas.microsoft.com/office/drawing/2014/main" id="{C71022D7-6CE8-2627-1290-AC71C7EA048F}"/>
              </a:ext>
            </a:extLst>
          </p:cNvPr>
          <p:cNvSpPr>
            <a:spLocks noGrp="1"/>
          </p:cNvSpPr>
          <p:nvPr>
            <p:ph type="body" sz="quarter" idx="12" hasCustomPrompt="1"/>
          </p:nvPr>
        </p:nvSpPr>
        <p:spPr>
          <a:xfrm>
            <a:off x="414606" y="394156"/>
            <a:ext cx="7609829" cy="842511"/>
          </a:xfrm>
          <a:prstGeom prst="rect">
            <a:avLst/>
          </a:prstGeom>
        </p:spPr>
        <p:txBody>
          <a:bodyPr/>
          <a:lstStyle>
            <a:lvl1pPr>
              <a:defRPr sz="3200" b="1">
                <a:solidFill>
                  <a:schemeClr val="bg1"/>
                </a:solidFill>
              </a:defRPr>
            </a:lvl1pPr>
            <a:lvl2pPr>
              <a:defRPr sz="3200" b="1">
                <a:solidFill>
                  <a:schemeClr val="accent1"/>
                </a:solidFill>
              </a:defRPr>
            </a:lvl2pPr>
            <a:lvl3pPr>
              <a:defRPr sz="3200" b="1">
                <a:solidFill>
                  <a:schemeClr val="accent1"/>
                </a:solidFill>
              </a:defRPr>
            </a:lvl3pPr>
            <a:lvl4pPr>
              <a:defRPr sz="3200" b="1">
                <a:solidFill>
                  <a:schemeClr val="accent1"/>
                </a:solidFill>
              </a:defRPr>
            </a:lvl4pPr>
            <a:lvl5pPr>
              <a:defRPr sz="3200" b="1">
                <a:solidFill>
                  <a:schemeClr val="accent1"/>
                </a:solidFill>
              </a:defRPr>
            </a:lvl5pPr>
          </a:lstStyle>
          <a:p>
            <a:pPr lvl="0"/>
            <a:r>
              <a:rPr lang="fr-FR" dirty="0"/>
              <a:t>Titre slide (graphique)</a:t>
            </a:r>
          </a:p>
        </p:txBody>
      </p:sp>
      <p:sp>
        <p:nvSpPr>
          <p:cNvPr id="76" name="Espace réservé du texte 60">
            <a:extLst>
              <a:ext uri="{FF2B5EF4-FFF2-40B4-BE49-F238E27FC236}">
                <a16:creationId xmlns:a16="http://schemas.microsoft.com/office/drawing/2014/main" id="{6BFECFB9-EDED-80D2-5BD8-338A74ED15FC}"/>
              </a:ext>
            </a:extLst>
          </p:cNvPr>
          <p:cNvSpPr>
            <a:spLocks noGrp="1"/>
          </p:cNvSpPr>
          <p:nvPr>
            <p:ph type="body" sz="quarter" idx="34" hasCustomPrompt="1"/>
          </p:nvPr>
        </p:nvSpPr>
        <p:spPr>
          <a:xfrm>
            <a:off x="9768408" y="979590"/>
            <a:ext cx="1453001" cy="205416"/>
          </a:xfrm>
          <a:prstGeom prst="rect">
            <a:avLst/>
          </a:prstGeom>
        </p:spPr>
        <p:txBody>
          <a:bodyPr/>
          <a:lstStyle>
            <a:lvl1pPr algn="l">
              <a:defRPr sz="1400" b="1">
                <a:solidFill>
                  <a:schemeClr val="bg1"/>
                </a:solidFill>
              </a:defRPr>
            </a:lvl1pPr>
            <a:lvl2pPr algn="ctr">
              <a:defRPr sz="1000" b="0">
                <a:solidFill>
                  <a:schemeClr val="bg1"/>
                </a:solidFill>
              </a:defRPr>
            </a:lvl2pPr>
            <a:lvl3pPr algn="ctr">
              <a:defRPr sz="1000" b="0">
                <a:solidFill>
                  <a:schemeClr val="bg1"/>
                </a:solidFill>
              </a:defRPr>
            </a:lvl3pPr>
            <a:lvl4pPr algn="ctr">
              <a:defRPr sz="1000" b="0">
                <a:solidFill>
                  <a:schemeClr val="bg1"/>
                </a:solidFill>
              </a:defRPr>
            </a:lvl4pPr>
            <a:lvl5pPr algn="ctr">
              <a:defRPr sz="1000" b="0">
                <a:solidFill>
                  <a:schemeClr val="bg1"/>
                </a:solidFill>
              </a:defRPr>
            </a:lvl5pPr>
          </a:lstStyle>
          <a:p>
            <a:pPr lvl="0"/>
            <a:r>
              <a:rPr lang="fr-FR" dirty="0"/>
              <a:t>Légende 1</a:t>
            </a:r>
          </a:p>
          <a:p>
            <a:pPr lvl="0"/>
            <a:endParaRPr lang="fr-FR" dirty="0"/>
          </a:p>
        </p:txBody>
      </p:sp>
      <p:sp>
        <p:nvSpPr>
          <p:cNvPr id="77" name="Espace réservé du texte 60">
            <a:extLst>
              <a:ext uri="{FF2B5EF4-FFF2-40B4-BE49-F238E27FC236}">
                <a16:creationId xmlns:a16="http://schemas.microsoft.com/office/drawing/2014/main" id="{DA8B338F-76F3-41BA-96D0-5AAD0A72D371}"/>
              </a:ext>
            </a:extLst>
          </p:cNvPr>
          <p:cNvSpPr>
            <a:spLocks noGrp="1"/>
          </p:cNvSpPr>
          <p:nvPr>
            <p:ph type="body" sz="quarter" idx="35" hasCustomPrompt="1"/>
          </p:nvPr>
        </p:nvSpPr>
        <p:spPr>
          <a:xfrm>
            <a:off x="9768407" y="1379202"/>
            <a:ext cx="1453001" cy="205416"/>
          </a:xfrm>
          <a:prstGeom prst="rect">
            <a:avLst/>
          </a:prstGeom>
        </p:spPr>
        <p:txBody>
          <a:bodyPr/>
          <a:lstStyle>
            <a:lvl1pPr algn="l">
              <a:defRPr sz="1400" b="1">
                <a:solidFill>
                  <a:schemeClr val="bg1"/>
                </a:solidFill>
              </a:defRPr>
            </a:lvl1pPr>
            <a:lvl2pPr algn="ctr">
              <a:defRPr sz="1000" b="0">
                <a:solidFill>
                  <a:schemeClr val="bg1"/>
                </a:solidFill>
              </a:defRPr>
            </a:lvl2pPr>
            <a:lvl3pPr algn="ctr">
              <a:defRPr sz="1000" b="0">
                <a:solidFill>
                  <a:schemeClr val="bg1"/>
                </a:solidFill>
              </a:defRPr>
            </a:lvl3pPr>
            <a:lvl4pPr algn="ctr">
              <a:defRPr sz="1000" b="0">
                <a:solidFill>
                  <a:schemeClr val="bg1"/>
                </a:solidFill>
              </a:defRPr>
            </a:lvl4pPr>
            <a:lvl5pPr algn="ctr">
              <a:defRPr sz="1000" b="0">
                <a:solidFill>
                  <a:schemeClr val="bg1"/>
                </a:solidFill>
              </a:defRPr>
            </a:lvl5pPr>
          </a:lstStyle>
          <a:p>
            <a:pPr lvl="0"/>
            <a:r>
              <a:rPr lang="fr-FR" dirty="0"/>
              <a:t>Légende 2</a:t>
            </a:r>
          </a:p>
          <a:p>
            <a:pPr lvl="0"/>
            <a:endParaRPr lang="fr-FR" dirty="0"/>
          </a:p>
        </p:txBody>
      </p:sp>
      <p:sp>
        <p:nvSpPr>
          <p:cNvPr id="78" name="Espace réservé du texte 23">
            <a:extLst>
              <a:ext uri="{FF2B5EF4-FFF2-40B4-BE49-F238E27FC236}">
                <a16:creationId xmlns:a16="http://schemas.microsoft.com/office/drawing/2014/main" id="{B53D521C-6136-43AB-BCB7-A432280806CA}"/>
              </a:ext>
            </a:extLst>
          </p:cNvPr>
          <p:cNvSpPr>
            <a:spLocks noGrp="1"/>
          </p:cNvSpPr>
          <p:nvPr>
            <p:ph type="body" sz="quarter" idx="19" hasCustomPrompt="1"/>
          </p:nvPr>
        </p:nvSpPr>
        <p:spPr>
          <a:xfrm>
            <a:off x="9291178" y="2219372"/>
            <a:ext cx="2387817" cy="2884332"/>
          </a:xfrm>
          <a:prstGeom prst="rect">
            <a:avLst/>
          </a:prstGeom>
        </p:spPr>
        <p:txBody>
          <a:bodyPr/>
          <a:lstStyle>
            <a:lvl1pPr>
              <a:defRPr sz="1200" b="0">
                <a:solidFill>
                  <a:schemeClr val="bg1"/>
                </a:solidFill>
              </a:defRPr>
            </a:lvl1pPr>
            <a:lvl2pPr>
              <a:defRPr sz="1200" b="1">
                <a:solidFill>
                  <a:schemeClr val="tx1"/>
                </a:solidFill>
              </a:defRPr>
            </a:lvl2pPr>
            <a:lvl3pPr>
              <a:defRPr sz="1200" b="1">
                <a:solidFill>
                  <a:schemeClr val="tx1"/>
                </a:solidFill>
              </a:defRPr>
            </a:lvl3pPr>
            <a:lvl4pPr>
              <a:defRPr sz="1200" b="1">
                <a:solidFill>
                  <a:schemeClr val="tx1"/>
                </a:solidFill>
              </a:defRPr>
            </a:lvl4pPr>
            <a:lvl5pPr>
              <a:defRPr sz="1200" b="1">
                <a:solidFill>
                  <a:schemeClr val="tx1"/>
                </a:solidFill>
              </a:defRPr>
            </a:lvl5pPr>
          </a:lstStyle>
          <a:p>
            <a:pPr lvl="0"/>
            <a:r>
              <a:rPr lang="fr-FR" dirty="0"/>
              <a:t>Texte descriptif</a:t>
            </a:r>
          </a:p>
        </p:txBody>
      </p:sp>
      <p:sp>
        <p:nvSpPr>
          <p:cNvPr id="79" name="Espace réservé du texte 50">
            <a:extLst>
              <a:ext uri="{FF2B5EF4-FFF2-40B4-BE49-F238E27FC236}">
                <a16:creationId xmlns:a16="http://schemas.microsoft.com/office/drawing/2014/main" id="{3536BF31-B85B-6922-87C0-A8F7DE87E05E}"/>
              </a:ext>
            </a:extLst>
          </p:cNvPr>
          <p:cNvSpPr>
            <a:spLocks noGrp="1"/>
          </p:cNvSpPr>
          <p:nvPr>
            <p:ph type="body" sz="quarter" idx="20" hasCustomPrompt="1"/>
          </p:nvPr>
        </p:nvSpPr>
        <p:spPr>
          <a:xfrm rot="5400000">
            <a:off x="3695459" y="-1622761"/>
            <a:ext cx="431547" cy="6984775"/>
          </a:xfrm>
          <a:prstGeom prst="round2SameRect">
            <a:avLst>
              <a:gd name="adj1" fmla="val 50000"/>
              <a:gd name="adj2" fmla="val 0"/>
            </a:avLst>
          </a:prstGeom>
          <a:solidFill>
            <a:schemeClr val="tx2"/>
          </a:solidFill>
        </p:spPr>
        <p:txBody>
          <a:bodyPr vert="vert270" tIns="108000" rIns="72000" bIns="0" anchor="ctr" anchorCtr="1"/>
          <a:lstStyle>
            <a:lvl1pPr algn="r">
              <a:defRPr sz="1400" b="0">
                <a:solidFill>
                  <a:schemeClr val="bg1"/>
                </a:solidFill>
              </a:defRPr>
            </a:lvl1pPr>
            <a:lvl2pPr algn="r">
              <a:defRPr sz="1400" b="1">
                <a:solidFill>
                  <a:schemeClr val="tx1"/>
                </a:solidFill>
              </a:defRPr>
            </a:lvl2pPr>
            <a:lvl3pPr algn="r">
              <a:defRPr sz="1400" b="1">
                <a:solidFill>
                  <a:schemeClr val="tx1"/>
                </a:solidFill>
              </a:defRPr>
            </a:lvl3pPr>
            <a:lvl4pPr algn="r">
              <a:defRPr sz="1400" b="1">
                <a:solidFill>
                  <a:schemeClr val="tx1"/>
                </a:solidFill>
              </a:defRPr>
            </a:lvl4pPr>
            <a:lvl5pPr algn="r">
              <a:defRPr sz="1400" b="1">
                <a:solidFill>
                  <a:schemeClr val="tx1"/>
                </a:solidFill>
              </a:defRPr>
            </a:lvl5pPr>
          </a:lstStyle>
          <a:p>
            <a:pPr lvl="0"/>
            <a:r>
              <a:rPr lang="fr-FR" dirty="0"/>
              <a:t>Texte </a:t>
            </a:r>
          </a:p>
        </p:txBody>
      </p:sp>
      <p:sp>
        <p:nvSpPr>
          <p:cNvPr id="80" name="Espace réservé du texte 50">
            <a:extLst>
              <a:ext uri="{FF2B5EF4-FFF2-40B4-BE49-F238E27FC236}">
                <a16:creationId xmlns:a16="http://schemas.microsoft.com/office/drawing/2014/main" id="{3C6FD83C-AD9D-871A-81B8-B8A1F035BF84}"/>
              </a:ext>
            </a:extLst>
          </p:cNvPr>
          <p:cNvSpPr>
            <a:spLocks noGrp="1"/>
          </p:cNvSpPr>
          <p:nvPr>
            <p:ph type="body" sz="quarter" idx="36" hasCustomPrompt="1"/>
          </p:nvPr>
        </p:nvSpPr>
        <p:spPr>
          <a:xfrm rot="5400000">
            <a:off x="3141276" y="-544911"/>
            <a:ext cx="431547" cy="5876408"/>
          </a:xfrm>
          <a:prstGeom prst="round2SameRect">
            <a:avLst>
              <a:gd name="adj1" fmla="val 50000"/>
              <a:gd name="adj2" fmla="val 0"/>
            </a:avLst>
          </a:prstGeom>
          <a:solidFill>
            <a:schemeClr val="tx2"/>
          </a:solidFill>
        </p:spPr>
        <p:txBody>
          <a:bodyPr vert="vert270" tIns="108000" rIns="72000" bIns="0" anchor="ctr" anchorCtr="1"/>
          <a:lstStyle>
            <a:lvl1pPr algn="r">
              <a:defRPr sz="1400" b="0">
                <a:solidFill>
                  <a:schemeClr val="bg1"/>
                </a:solidFill>
              </a:defRPr>
            </a:lvl1pPr>
            <a:lvl2pPr algn="r">
              <a:defRPr sz="1400" b="1">
                <a:solidFill>
                  <a:schemeClr val="tx1"/>
                </a:solidFill>
              </a:defRPr>
            </a:lvl2pPr>
            <a:lvl3pPr algn="r">
              <a:defRPr sz="1400" b="1">
                <a:solidFill>
                  <a:schemeClr val="tx1"/>
                </a:solidFill>
              </a:defRPr>
            </a:lvl3pPr>
            <a:lvl4pPr algn="r">
              <a:defRPr sz="1400" b="1">
                <a:solidFill>
                  <a:schemeClr val="tx1"/>
                </a:solidFill>
              </a:defRPr>
            </a:lvl4pPr>
            <a:lvl5pPr algn="r">
              <a:defRPr sz="1400" b="1">
                <a:solidFill>
                  <a:schemeClr val="tx1"/>
                </a:solidFill>
              </a:defRPr>
            </a:lvl5pPr>
          </a:lstStyle>
          <a:p>
            <a:pPr lvl="0"/>
            <a:r>
              <a:rPr lang="fr-FR" dirty="0"/>
              <a:t>Texte </a:t>
            </a:r>
          </a:p>
        </p:txBody>
      </p:sp>
      <p:sp>
        <p:nvSpPr>
          <p:cNvPr id="81" name="Espace réservé du texte 50">
            <a:extLst>
              <a:ext uri="{FF2B5EF4-FFF2-40B4-BE49-F238E27FC236}">
                <a16:creationId xmlns:a16="http://schemas.microsoft.com/office/drawing/2014/main" id="{2F4B8D56-2F0E-8ACF-07BC-6E821BA130FC}"/>
              </a:ext>
            </a:extLst>
          </p:cNvPr>
          <p:cNvSpPr>
            <a:spLocks noGrp="1"/>
          </p:cNvSpPr>
          <p:nvPr>
            <p:ph type="body" sz="quarter" idx="37" hasCustomPrompt="1"/>
          </p:nvPr>
        </p:nvSpPr>
        <p:spPr>
          <a:xfrm rot="5400000">
            <a:off x="2838299" y="281731"/>
            <a:ext cx="431547" cy="5270455"/>
          </a:xfrm>
          <a:prstGeom prst="round2SameRect">
            <a:avLst>
              <a:gd name="adj1" fmla="val 50000"/>
              <a:gd name="adj2" fmla="val 0"/>
            </a:avLst>
          </a:prstGeom>
          <a:solidFill>
            <a:schemeClr val="tx2"/>
          </a:solidFill>
        </p:spPr>
        <p:txBody>
          <a:bodyPr vert="vert270" tIns="108000" rIns="72000" bIns="0" anchor="ctr" anchorCtr="1"/>
          <a:lstStyle>
            <a:lvl1pPr algn="r">
              <a:defRPr sz="1400" b="0">
                <a:solidFill>
                  <a:schemeClr val="bg1"/>
                </a:solidFill>
              </a:defRPr>
            </a:lvl1pPr>
            <a:lvl2pPr algn="r">
              <a:defRPr sz="1400" b="1">
                <a:solidFill>
                  <a:schemeClr val="tx1"/>
                </a:solidFill>
              </a:defRPr>
            </a:lvl2pPr>
            <a:lvl3pPr algn="r">
              <a:defRPr sz="1400" b="1">
                <a:solidFill>
                  <a:schemeClr val="tx1"/>
                </a:solidFill>
              </a:defRPr>
            </a:lvl3pPr>
            <a:lvl4pPr algn="r">
              <a:defRPr sz="1400" b="1">
                <a:solidFill>
                  <a:schemeClr val="tx1"/>
                </a:solidFill>
              </a:defRPr>
            </a:lvl4pPr>
            <a:lvl5pPr algn="r">
              <a:defRPr sz="1400" b="1">
                <a:solidFill>
                  <a:schemeClr val="tx1"/>
                </a:solidFill>
              </a:defRPr>
            </a:lvl5pPr>
          </a:lstStyle>
          <a:p>
            <a:pPr lvl="0"/>
            <a:r>
              <a:rPr lang="fr-FR" dirty="0"/>
              <a:t>Texte </a:t>
            </a:r>
          </a:p>
        </p:txBody>
      </p:sp>
      <p:sp>
        <p:nvSpPr>
          <p:cNvPr id="82" name="Espace réservé du texte 50">
            <a:extLst>
              <a:ext uri="{FF2B5EF4-FFF2-40B4-BE49-F238E27FC236}">
                <a16:creationId xmlns:a16="http://schemas.microsoft.com/office/drawing/2014/main" id="{C9292D0A-83DF-0903-EAC2-6A723A794526}"/>
              </a:ext>
            </a:extLst>
          </p:cNvPr>
          <p:cNvSpPr>
            <a:spLocks noGrp="1"/>
          </p:cNvSpPr>
          <p:nvPr>
            <p:ph type="body" sz="quarter" idx="38" hasCustomPrompt="1"/>
          </p:nvPr>
        </p:nvSpPr>
        <p:spPr>
          <a:xfrm rot="5400000">
            <a:off x="3401548" y="242148"/>
            <a:ext cx="431547" cy="6396953"/>
          </a:xfrm>
          <a:prstGeom prst="round2SameRect">
            <a:avLst>
              <a:gd name="adj1" fmla="val 50000"/>
              <a:gd name="adj2" fmla="val 0"/>
            </a:avLst>
          </a:prstGeom>
          <a:solidFill>
            <a:schemeClr val="tx2"/>
          </a:solidFill>
        </p:spPr>
        <p:txBody>
          <a:bodyPr vert="vert270" tIns="108000" rIns="72000" bIns="0" anchor="ctr" anchorCtr="1"/>
          <a:lstStyle>
            <a:lvl1pPr algn="r">
              <a:defRPr sz="1400" b="0">
                <a:solidFill>
                  <a:schemeClr val="bg1"/>
                </a:solidFill>
              </a:defRPr>
            </a:lvl1pPr>
            <a:lvl2pPr algn="r">
              <a:defRPr sz="1400" b="1">
                <a:solidFill>
                  <a:schemeClr val="tx1"/>
                </a:solidFill>
              </a:defRPr>
            </a:lvl2pPr>
            <a:lvl3pPr algn="r">
              <a:defRPr sz="1400" b="1">
                <a:solidFill>
                  <a:schemeClr val="tx1"/>
                </a:solidFill>
              </a:defRPr>
            </a:lvl3pPr>
            <a:lvl4pPr algn="r">
              <a:defRPr sz="1400" b="1">
                <a:solidFill>
                  <a:schemeClr val="tx1"/>
                </a:solidFill>
              </a:defRPr>
            </a:lvl4pPr>
            <a:lvl5pPr algn="r">
              <a:defRPr sz="1400" b="1">
                <a:solidFill>
                  <a:schemeClr val="tx1"/>
                </a:solidFill>
              </a:defRPr>
            </a:lvl5pPr>
          </a:lstStyle>
          <a:p>
            <a:pPr lvl="0"/>
            <a:r>
              <a:rPr lang="fr-FR" dirty="0"/>
              <a:t>Texte </a:t>
            </a:r>
          </a:p>
        </p:txBody>
      </p:sp>
      <p:sp>
        <p:nvSpPr>
          <p:cNvPr id="84" name="Espace réservé du texte 83">
            <a:extLst>
              <a:ext uri="{FF2B5EF4-FFF2-40B4-BE49-F238E27FC236}">
                <a16:creationId xmlns:a16="http://schemas.microsoft.com/office/drawing/2014/main" id="{20EA1886-A3B7-7ED4-D261-7BE4CD4AF4ED}"/>
              </a:ext>
            </a:extLst>
          </p:cNvPr>
          <p:cNvSpPr>
            <a:spLocks noGrp="1"/>
          </p:cNvSpPr>
          <p:nvPr>
            <p:ph type="body" sz="quarter" idx="39" hasCustomPrompt="1"/>
          </p:nvPr>
        </p:nvSpPr>
        <p:spPr>
          <a:xfrm>
            <a:off x="7464152" y="1666210"/>
            <a:ext cx="1188132" cy="351807"/>
          </a:xfrm>
          <a:prstGeom prst="rect">
            <a:avLst/>
          </a:prstGeom>
        </p:spPr>
        <p:txBody>
          <a:bodyPr/>
          <a:lstStyle>
            <a:lvl1pPr>
              <a:defRPr sz="2000" b="0">
                <a:solidFill>
                  <a:schemeClr val="tx2"/>
                </a:solidFill>
              </a:defRPr>
            </a:lvl1pPr>
            <a:lvl2pPr>
              <a:defRPr sz="1600" b="0">
                <a:solidFill>
                  <a:schemeClr val="tx2"/>
                </a:solidFill>
              </a:defRPr>
            </a:lvl2pPr>
            <a:lvl3pPr>
              <a:defRPr sz="1600" b="0">
                <a:solidFill>
                  <a:schemeClr val="tx2"/>
                </a:solidFill>
              </a:defRPr>
            </a:lvl3pPr>
            <a:lvl4pPr>
              <a:defRPr sz="1600" b="0">
                <a:solidFill>
                  <a:schemeClr val="tx2"/>
                </a:solidFill>
              </a:defRPr>
            </a:lvl4pPr>
            <a:lvl5pPr>
              <a:defRPr sz="1600" b="0">
                <a:solidFill>
                  <a:schemeClr val="tx2"/>
                </a:solidFill>
              </a:defRPr>
            </a:lvl5pPr>
          </a:lstStyle>
          <a:p>
            <a:pPr lvl="0"/>
            <a:r>
              <a:rPr lang="fr-FR" dirty="0"/>
              <a:t>XX %</a:t>
            </a:r>
          </a:p>
        </p:txBody>
      </p:sp>
      <p:sp>
        <p:nvSpPr>
          <p:cNvPr id="85" name="Espace réservé du texte 83">
            <a:extLst>
              <a:ext uri="{FF2B5EF4-FFF2-40B4-BE49-F238E27FC236}">
                <a16:creationId xmlns:a16="http://schemas.microsoft.com/office/drawing/2014/main" id="{2397FE7B-4588-AE58-3222-BBA946C93847}"/>
              </a:ext>
            </a:extLst>
          </p:cNvPr>
          <p:cNvSpPr>
            <a:spLocks noGrp="1"/>
          </p:cNvSpPr>
          <p:nvPr>
            <p:ph type="body" sz="quarter" idx="40" hasCustomPrompt="1"/>
          </p:nvPr>
        </p:nvSpPr>
        <p:spPr>
          <a:xfrm>
            <a:off x="6366694" y="2202241"/>
            <a:ext cx="1188132" cy="351807"/>
          </a:xfrm>
          <a:prstGeom prst="rect">
            <a:avLst/>
          </a:prstGeom>
        </p:spPr>
        <p:txBody>
          <a:bodyPr/>
          <a:lstStyle>
            <a:lvl1pPr>
              <a:defRPr sz="2000" b="0">
                <a:solidFill>
                  <a:schemeClr val="tx2"/>
                </a:solidFill>
              </a:defRPr>
            </a:lvl1pPr>
            <a:lvl2pPr>
              <a:defRPr sz="1600" b="0">
                <a:solidFill>
                  <a:schemeClr val="tx2"/>
                </a:solidFill>
              </a:defRPr>
            </a:lvl2pPr>
            <a:lvl3pPr>
              <a:defRPr sz="1600" b="0">
                <a:solidFill>
                  <a:schemeClr val="tx2"/>
                </a:solidFill>
              </a:defRPr>
            </a:lvl3pPr>
            <a:lvl4pPr>
              <a:defRPr sz="1600" b="0">
                <a:solidFill>
                  <a:schemeClr val="tx2"/>
                </a:solidFill>
              </a:defRPr>
            </a:lvl4pPr>
            <a:lvl5pPr>
              <a:defRPr sz="1600" b="0">
                <a:solidFill>
                  <a:schemeClr val="tx2"/>
                </a:solidFill>
              </a:defRPr>
            </a:lvl5pPr>
          </a:lstStyle>
          <a:p>
            <a:pPr lvl="0"/>
            <a:r>
              <a:rPr lang="fr-FR" dirty="0"/>
              <a:t>XX %</a:t>
            </a:r>
          </a:p>
        </p:txBody>
      </p:sp>
      <p:sp>
        <p:nvSpPr>
          <p:cNvPr id="86" name="Espace réservé du texte 83">
            <a:extLst>
              <a:ext uri="{FF2B5EF4-FFF2-40B4-BE49-F238E27FC236}">
                <a16:creationId xmlns:a16="http://schemas.microsoft.com/office/drawing/2014/main" id="{1E8B47E2-0709-EB0A-1483-5BDD3A0F70DF}"/>
              </a:ext>
            </a:extLst>
          </p:cNvPr>
          <p:cNvSpPr>
            <a:spLocks noGrp="1"/>
          </p:cNvSpPr>
          <p:nvPr>
            <p:ph type="body" sz="quarter" idx="41" hasCustomPrompt="1"/>
          </p:nvPr>
        </p:nvSpPr>
        <p:spPr>
          <a:xfrm>
            <a:off x="5787350" y="2733915"/>
            <a:ext cx="1188132" cy="351807"/>
          </a:xfrm>
          <a:prstGeom prst="rect">
            <a:avLst/>
          </a:prstGeom>
        </p:spPr>
        <p:txBody>
          <a:bodyPr/>
          <a:lstStyle>
            <a:lvl1pPr>
              <a:defRPr sz="2000" b="0">
                <a:solidFill>
                  <a:schemeClr val="tx2"/>
                </a:solidFill>
              </a:defRPr>
            </a:lvl1pPr>
            <a:lvl2pPr>
              <a:defRPr sz="1600" b="0">
                <a:solidFill>
                  <a:schemeClr val="tx2"/>
                </a:solidFill>
              </a:defRPr>
            </a:lvl2pPr>
            <a:lvl3pPr>
              <a:defRPr sz="1600" b="0">
                <a:solidFill>
                  <a:schemeClr val="tx2"/>
                </a:solidFill>
              </a:defRPr>
            </a:lvl3pPr>
            <a:lvl4pPr>
              <a:defRPr sz="1600" b="0">
                <a:solidFill>
                  <a:schemeClr val="tx2"/>
                </a:solidFill>
              </a:defRPr>
            </a:lvl4pPr>
            <a:lvl5pPr>
              <a:defRPr sz="1600" b="0">
                <a:solidFill>
                  <a:schemeClr val="tx2"/>
                </a:solidFill>
              </a:defRPr>
            </a:lvl5pPr>
          </a:lstStyle>
          <a:p>
            <a:pPr lvl="0"/>
            <a:r>
              <a:rPr lang="fr-FR" dirty="0"/>
              <a:t>XX %</a:t>
            </a:r>
          </a:p>
        </p:txBody>
      </p:sp>
      <p:sp>
        <p:nvSpPr>
          <p:cNvPr id="87" name="Espace réservé du texte 83">
            <a:extLst>
              <a:ext uri="{FF2B5EF4-FFF2-40B4-BE49-F238E27FC236}">
                <a16:creationId xmlns:a16="http://schemas.microsoft.com/office/drawing/2014/main" id="{EC3C1ED1-2876-E77F-DD31-1086F81D5D23}"/>
              </a:ext>
            </a:extLst>
          </p:cNvPr>
          <p:cNvSpPr>
            <a:spLocks noGrp="1"/>
          </p:cNvSpPr>
          <p:nvPr>
            <p:ph type="body" sz="quarter" idx="42" hasCustomPrompt="1"/>
          </p:nvPr>
        </p:nvSpPr>
        <p:spPr>
          <a:xfrm>
            <a:off x="6924092" y="3249366"/>
            <a:ext cx="1188132" cy="351807"/>
          </a:xfrm>
          <a:prstGeom prst="rect">
            <a:avLst/>
          </a:prstGeom>
        </p:spPr>
        <p:txBody>
          <a:bodyPr/>
          <a:lstStyle>
            <a:lvl1pPr>
              <a:defRPr sz="2000" b="0">
                <a:solidFill>
                  <a:schemeClr val="tx2"/>
                </a:solidFill>
              </a:defRPr>
            </a:lvl1pPr>
            <a:lvl2pPr>
              <a:defRPr sz="1600" b="0">
                <a:solidFill>
                  <a:schemeClr val="tx2"/>
                </a:solidFill>
              </a:defRPr>
            </a:lvl2pPr>
            <a:lvl3pPr>
              <a:defRPr sz="1600" b="0">
                <a:solidFill>
                  <a:schemeClr val="tx2"/>
                </a:solidFill>
              </a:defRPr>
            </a:lvl3pPr>
            <a:lvl4pPr>
              <a:defRPr sz="1600" b="0">
                <a:solidFill>
                  <a:schemeClr val="tx2"/>
                </a:solidFill>
              </a:defRPr>
            </a:lvl4pPr>
            <a:lvl5pPr>
              <a:defRPr sz="1600" b="0">
                <a:solidFill>
                  <a:schemeClr val="tx2"/>
                </a:solidFill>
              </a:defRPr>
            </a:lvl5pPr>
          </a:lstStyle>
          <a:p>
            <a:pPr lvl="0"/>
            <a:r>
              <a:rPr lang="fr-FR" dirty="0"/>
              <a:t>XX %</a:t>
            </a:r>
          </a:p>
        </p:txBody>
      </p:sp>
      <p:sp>
        <p:nvSpPr>
          <p:cNvPr id="88" name="Espace réservé du texte 50">
            <a:extLst>
              <a:ext uri="{FF2B5EF4-FFF2-40B4-BE49-F238E27FC236}">
                <a16:creationId xmlns:a16="http://schemas.microsoft.com/office/drawing/2014/main" id="{FCACFCA8-B039-6932-AD46-63E953883F49}"/>
              </a:ext>
            </a:extLst>
          </p:cNvPr>
          <p:cNvSpPr>
            <a:spLocks noGrp="1"/>
          </p:cNvSpPr>
          <p:nvPr>
            <p:ph type="body" sz="quarter" idx="43" hasCustomPrompt="1"/>
          </p:nvPr>
        </p:nvSpPr>
        <p:spPr>
          <a:xfrm rot="5400000">
            <a:off x="3716263" y="821845"/>
            <a:ext cx="431547" cy="6984775"/>
          </a:xfrm>
          <a:prstGeom prst="round2SameRect">
            <a:avLst>
              <a:gd name="adj1" fmla="val 50000"/>
              <a:gd name="adj2" fmla="val 0"/>
            </a:avLst>
          </a:prstGeom>
          <a:solidFill>
            <a:schemeClr val="accent1"/>
          </a:solidFill>
        </p:spPr>
        <p:txBody>
          <a:bodyPr vert="vert270" tIns="108000" rIns="72000" bIns="0" anchor="ctr" anchorCtr="1"/>
          <a:lstStyle>
            <a:lvl1pPr algn="r">
              <a:defRPr sz="1400" b="0">
                <a:solidFill>
                  <a:schemeClr val="bg1"/>
                </a:solidFill>
              </a:defRPr>
            </a:lvl1pPr>
            <a:lvl2pPr algn="r">
              <a:defRPr sz="1400" b="1">
                <a:solidFill>
                  <a:schemeClr val="tx1"/>
                </a:solidFill>
              </a:defRPr>
            </a:lvl2pPr>
            <a:lvl3pPr algn="r">
              <a:defRPr sz="1400" b="1">
                <a:solidFill>
                  <a:schemeClr val="tx1"/>
                </a:solidFill>
              </a:defRPr>
            </a:lvl3pPr>
            <a:lvl4pPr algn="r">
              <a:defRPr sz="1400" b="1">
                <a:solidFill>
                  <a:schemeClr val="tx1"/>
                </a:solidFill>
              </a:defRPr>
            </a:lvl4pPr>
            <a:lvl5pPr algn="r">
              <a:defRPr sz="1400" b="1">
                <a:solidFill>
                  <a:schemeClr val="tx1"/>
                </a:solidFill>
              </a:defRPr>
            </a:lvl5pPr>
          </a:lstStyle>
          <a:p>
            <a:pPr lvl="0"/>
            <a:r>
              <a:rPr lang="fr-FR" dirty="0"/>
              <a:t>Texte </a:t>
            </a:r>
          </a:p>
        </p:txBody>
      </p:sp>
      <p:sp>
        <p:nvSpPr>
          <p:cNvPr id="89" name="Espace réservé du texte 50">
            <a:extLst>
              <a:ext uri="{FF2B5EF4-FFF2-40B4-BE49-F238E27FC236}">
                <a16:creationId xmlns:a16="http://schemas.microsoft.com/office/drawing/2014/main" id="{D94DA5E9-8780-EA89-91A7-A0DE603793F0}"/>
              </a:ext>
            </a:extLst>
          </p:cNvPr>
          <p:cNvSpPr>
            <a:spLocks noGrp="1"/>
          </p:cNvSpPr>
          <p:nvPr>
            <p:ph type="body" sz="quarter" idx="44" hasCustomPrompt="1"/>
          </p:nvPr>
        </p:nvSpPr>
        <p:spPr>
          <a:xfrm rot="5400000">
            <a:off x="3162080" y="1899695"/>
            <a:ext cx="431547" cy="5876408"/>
          </a:xfrm>
          <a:prstGeom prst="round2SameRect">
            <a:avLst>
              <a:gd name="adj1" fmla="val 50000"/>
              <a:gd name="adj2" fmla="val 0"/>
            </a:avLst>
          </a:prstGeom>
          <a:solidFill>
            <a:schemeClr val="accent1"/>
          </a:solidFill>
        </p:spPr>
        <p:txBody>
          <a:bodyPr vert="vert270" tIns="108000" rIns="72000" bIns="0" anchor="ctr" anchorCtr="1"/>
          <a:lstStyle>
            <a:lvl1pPr algn="r">
              <a:defRPr sz="1400" b="0">
                <a:solidFill>
                  <a:schemeClr val="bg1"/>
                </a:solidFill>
              </a:defRPr>
            </a:lvl1pPr>
            <a:lvl2pPr algn="r">
              <a:defRPr sz="1400" b="1">
                <a:solidFill>
                  <a:schemeClr val="tx1"/>
                </a:solidFill>
              </a:defRPr>
            </a:lvl2pPr>
            <a:lvl3pPr algn="r">
              <a:defRPr sz="1400" b="1">
                <a:solidFill>
                  <a:schemeClr val="tx1"/>
                </a:solidFill>
              </a:defRPr>
            </a:lvl3pPr>
            <a:lvl4pPr algn="r">
              <a:defRPr sz="1400" b="1">
                <a:solidFill>
                  <a:schemeClr val="tx1"/>
                </a:solidFill>
              </a:defRPr>
            </a:lvl4pPr>
            <a:lvl5pPr algn="r">
              <a:defRPr sz="1400" b="1">
                <a:solidFill>
                  <a:schemeClr val="tx1"/>
                </a:solidFill>
              </a:defRPr>
            </a:lvl5pPr>
          </a:lstStyle>
          <a:p>
            <a:pPr lvl="0"/>
            <a:r>
              <a:rPr lang="fr-FR" dirty="0"/>
              <a:t>Texte </a:t>
            </a:r>
          </a:p>
        </p:txBody>
      </p:sp>
      <p:sp>
        <p:nvSpPr>
          <p:cNvPr id="90" name="Espace réservé du texte 50">
            <a:extLst>
              <a:ext uri="{FF2B5EF4-FFF2-40B4-BE49-F238E27FC236}">
                <a16:creationId xmlns:a16="http://schemas.microsoft.com/office/drawing/2014/main" id="{DAE8019F-B575-DE32-2AD1-1F845383DDD8}"/>
              </a:ext>
            </a:extLst>
          </p:cNvPr>
          <p:cNvSpPr>
            <a:spLocks noGrp="1"/>
          </p:cNvSpPr>
          <p:nvPr>
            <p:ph type="body" sz="quarter" idx="45" hasCustomPrompt="1"/>
          </p:nvPr>
        </p:nvSpPr>
        <p:spPr>
          <a:xfrm rot="5400000">
            <a:off x="2859103" y="2726337"/>
            <a:ext cx="431547" cy="5270455"/>
          </a:xfrm>
          <a:prstGeom prst="round2SameRect">
            <a:avLst>
              <a:gd name="adj1" fmla="val 50000"/>
              <a:gd name="adj2" fmla="val 0"/>
            </a:avLst>
          </a:prstGeom>
          <a:solidFill>
            <a:schemeClr val="accent1"/>
          </a:solidFill>
        </p:spPr>
        <p:txBody>
          <a:bodyPr vert="vert270" tIns="108000" rIns="72000" bIns="0" anchor="ctr" anchorCtr="1"/>
          <a:lstStyle>
            <a:lvl1pPr algn="r">
              <a:defRPr sz="1400" b="0">
                <a:solidFill>
                  <a:schemeClr val="bg1"/>
                </a:solidFill>
              </a:defRPr>
            </a:lvl1pPr>
            <a:lvl2pPr algn="r">
              <a:defRPr sz="1400" b="1">
                <a:solidFill>
                  <a:schemeClr val="tx1"/>
                </a:solidFill>
              </a:defRPr>
            </a:lvl2pPr>
            <a:lvl3pPr algn="r">
              <a:defRPr sz="1400" b="1">
                <a:solidFill>
                  <a:schemeClr val="tx1"/>
                </a:solidFill>
              </a:defRPr>
            </a:lvl3pPr>
            <a:lvl4pPr algn="r">
              <a:defRPr sz="1400" b="1">
                <a:solidFill>
                  <a:schemeClr val="tx1"/>
                </a:solidFill>
              </a:defRPr>
            </a:lvl4pPr>
            <a:lvl5pPr algn="r">
              <a:defRPr sz="1400" b="1">
                <a:solidFill>
                  <a:schemeClr val="tx1"/>
                </a:solidFill>
              </a:defRPr>
            </a:lvl5pPr>
          </a:lstStyle>
          <a:p>
            <a:pPr lvl="0"/>
            <a:r>
              <a:rPr lang="fr-FR" dirty="0"/>
              <a:t>Texte </a:t>
            </a:r>
          </a:p>
        </p:txBody>
      </p:sp>
      <p:sp>
        <p:nvSpPr>
          <p:cNvPr id="91" name="Espace réservé du texte 50">
            <a:extLst>
              <a:ext uri="{FF2B5EF4-FFF2-40B4-BE49-F238E27FC236}">
                <a16:creationId xmlns:a16="http://schemas.microsoft.com/office/drawing/2014/main" id="{8A3F163D-9DC1-F5BC-A4A2-35BE5C3A2384}"/>
              </a:ext>
            </a:extLst>
          </p:cNvPr>
          <p:cNvSpPr>
            <a:spLocks noGrp="1"/>
          </p:cNvSpPr>
          <p:nvPr>
            <p:ph type="body" sz="quarter" idx="46" hasCustomPrompt="1"/>
          </p:nvPr>
        </p:nvSpPr>
        <p:spPr>
          <a:xfrm rot="5400000">
            <a:off x="3422352" y="2686754"/>
            <a:ext cx="431547" cy="6396953"/>
          </a:xfrm>
          <a:prstGeom prst="round2SameRect">
            <a:avLst>
              <a:gd name="adj1" fmla="val 50000"/>
              <a:gd name="adj2" fmla="val 0"/>
            </a:avLst>
          </a:prstGeom>
          <a:solidFill>
            <a:schemeClr val="accent1"/>
          </a:solidFill>
        </p:spPr>
        <p:txBody>
          <a:bodyPr vert="vert270" tIns="108000" rIns="72000" bIns="0" anchor="ctr" anchorCtr="1"/>
          <a:lstStyle>
            <a:lvl1pPr algn="r">
              <a:defRPr sz="1400" b="0">
                <a:solidFill>
                  <a:schemeClr val="bg1"/>
                </a:solidFill>
              </a:defRPr>
            </a:lvl1pPr>
            <a:lvl2pPr algn="r">
              <a:defRPr sz="1400" b="1">
                <a:solidFill>
                  <a:schemeClr val="tx1"/>
                </a:solidFill>
              </a:defRPr>
            </a:lvl2pPr>
            <a:lvl3pPr algn="r">
              <a:defRPr sz="1400" b="1">
                <a:solidFill>
                  <a:schemeClr val="tx1"/>
                </a:solidFill>
              </a:defRPr>
            </a:lvl3pPr>
            <a:lvl4pPr algn="r">
              <a:defRPr sz="1400" b="1">
                <a:solidFill>
                  <a:schemeClr val="tx1"/>
                </a:solidFill>
              </a:defRPr>
            </a:lvl4pPr>
            <a:lvl5pPr algn="r">
              <a:defRPr sz="1400" b="1">
                <a:solidFill>
                  <a:schemeClr val="tx1"/>
                </a:solidFill>
              </a:defRPr>
            </a:lvl5pPr>
          </a:lstStyle>
          <a:p>
            <a:pPr lvl="0"/>
            <a:r>
              <a:rPr lang="fr-FR" dirty="0"/>
              <a:t>Texte </a:t>
            </a:r>
          </a:p>
        </p:txBody>
      </p:sp>
      <p:sp>
        <p:nvSpPr>
          <p:cNvPr id="92" name="Espace réservé du texte 83">
            <a:extLst>
              <a:ext uri="{FF2B5EF4-FFF2-40B4-BE49-F238E27FC236}">
                <a16:creationId xmlns:a16="http://schemas.microsoft.com/office/drawing/2014/main" id="{72016B6F-5BAB-2CEA-0C8F-D015D56ADC90}"/>
              </a:ext>
            </a:extLst>
          </p:cNvPr>
          <p:cNvSpPr>
            <a:spLocks noGrp="1"/>
          </p:cNvSpPr>
          <p:nvPr>
            <p:ph type="body" sz="quarter" idx="47" hasCustomPrompt="1"/>
          </p:nvPr>
        </p:nvSpPr>
        <p:spPr>
          <a:xfrm>
            <a:off x="7484956" y="4110816"/>
            <a:ext cx="1188132" cy="351807"/>
          </a:xfrm>
          <a:prstGeom prst="rect">
            <a:avLst/>
          </a:prstGeom>
        </p:spPr>
        <p:txBody>
          <a:bodyPr/>
          <a:lstStyle>
            <a:lvl1pPr>
              <a:defRPr sz="2000" b="0">
                <a:solidFill>
                  <a:schemeClr val="accent1"/>
                </a:solidFill>
              </a:defRPr>
            </a:lvl1pPr>
            <a:lvl2pPr>
              <a:defRPr sz="1600" b="0">
                <a:solidFill>
                  <a:schemeClr val="tx2"/>
                </a:solidFill>
              </a:defRPr>
            </a:lvl2pPr>
            <a:lvl3pPr>
              <a:defRPr sz="1600" b="0">
                <a:solidFill>
                  <a:schemeClr val="tx2"/>
                </a:solidFill>
              </a:defRPr>
            </a:lvl3pPr>
            <a:lvl4pPr>
              <a:defRPr sz="1600" b="0">
                <a:solidFill>
                  <a:schemeClr val="tx2"/>
                </a:solidFill>
              </a:defRPr>
            </a:lvl4pPr>
            <a:lvl5pPr>
              <a:defRPr sz="1600" b="0">
                <a:solidFill>
                  <a:schemeClr val="tx2"/>
                </a:solidFill>
              </a:defRPr>
            </a:lvl5pPr>
          </a:lstStyle>
          <a:p>
            <a:pPr lvl="0"/>
            <a:r>
              <a:rPr lang="fr-FR" dirty="0"/>
              <a:t>XX %</a:t>
            </a:r>
          </a:p>
        </p:txBody>
      </p:sp>
      <p:sp>
        <p:nvSpPr>
          <p:cNvPr id="93" name="Espace réservé du texte 83">
            <a:extLst>
              <a:ext uri="{FF2B5EF4-FFF2-40B4-BE49-F238E27FC236}">
                <a16:creationId xmlns:a16="http://schemas.microsoft.com/office/drawing/2014/main" id="{4E36DCD2-1C9D-300A-5932-6E8DF9168935}"/>
              </a:ext>
            </a:extLst>
          </p:cNvPr>
          <p:cNvSpPr>
            <a:spLocks noGrp="1"/>
          </p:cNvSpPr>
          <p:nvPr>
            <p:ph type="body" sz="quarter" idx="48" hasCustomPrompt="1"/>
          </p:nvPr>
        </p:nvSpPr>
        <p:spPr>
          <a:xfrm>
            <a:off x="6387498" y="4646847"/>
            <a:ext cx="1188132" cy="351807"/>
          </a:xfrm>
          <a:prstGeom prst="rect">
            <a:avLst/>
          </a:prstGeom>
        </p:spPr>
        <p:txBody>
          <a:bodyPr/>
          <a:lstStyle>
            <a:lvl1pPr>
              <a:defRPr sz="2000" b="0">
                <a:solidFill>
                  <a:schemeClr val="accent1"/>
                </a:solidFill>
              </a:defRPr>
            </a:lvl1pPr>
            <a:lvl2pPr>
              <a:defRPr sz="1600" b="0">
                <a:solidFill>
                  <a:schemeClr val="tx2"/>
                </a:solidFill>
              </a:defRPr>
            </a:lvl2pPr>
            <a:lvl3pPr>
              <a:defRPr sz="1600" b="0">
                <a:solidFill>
                  <a:schemeClr val="tx2"/>
                </a:solidFill>
              </a:defRPr>
            </a:lvl3pPr>
            <a:lvl4pPr>
              <a:defRPr sz="1600" b="0">
                <a:solidFill>
                  <a:schemeClr val="tx2"/>
                </a:solidFill>
              </a:defRPr>
            </a:lvl4pPr>
            <a:lvl5pPr>
              <a:defRPr sz="1600" b="0">
                <a:solidFill>
                  <a:schemeClr val="tx2"/>
                </a:solidFill>
              </a:defRPr>
            </a:lvl5pPr>
          </a:lstStyle>
          <a:p>
            <a:pPr lvl="0"/>
            <a:r>
              <a:rPr lang="fr-FR" dirty="0"/>
              <a:t>XX %</a:t>
            </a:r>
          </a:p>
        </p:txBody>
      </p:sp>
      <p:sp>
        <p:nvSpPr>
          <p:cNvPr id="94" name="Espace réservé du texte 83">
            <a:extLst>
              <a:ext uri="{FF2B5EF4-FFF2-40B4-BE49-F238E27FC236}">
                <a16:creationId xmlns:a16="http://schemas.microsoft.com/office/drawing/2014/main" id="{005B7D5F-06F2-73DF-BF64-AE6541352AFD}"/>
              </a:ext>
            </a:extLst>
          </p:cNvPr>
          <p:cNvSpPr>
            <a:spLocks noGrp="1"/>
          </p:cNvSpPr>
          <p:nvPr>
            <p:ph type="body" sz="quarter" idx="49" hasCustomPrompt="1"/>
          </p:nvPr>
        </p:nvSpPr>
        <p:spPr>
          <a:xfrm>
            <a:off x="5808154" y="5178521"/>
            <a:ext cx="1188132" cy="351807"/>
          </a:xfrm>
          <a:prstGeom prst="rect">
            <a:avLst/>
          </a:prstGeom>
        </p:spPr>
        <p:txBody>
          <a:bodyPr/>
          <a:lstStyle>
            <a:lvl1pPr>
              <a:defRPr sz="2000" b="0">
                <a:solidFill>
                  <a:schemeClr val="accent1"/>
                </a:solidFill>
              </a:defRPr>
            </a:lvl1pPr>
            <a:lvl2pPr>
              <a:defRPr sz="1600" b="0">
                <a:solidFill>
                  <a:schemeClr val="tx2"/>
                </a:solidFill>
              </a:defRPr>
            </a:lvl2pPr>
            <a:lvl3pPr>
              <a:defRPr sz="1600" b="0">
                <a:solidFill>
                  <a:schemeClr val="tx2"/>
                </a:solidFill>
              </a:defRPr>
            </a:lvl3pPr>
            <a:lvl4pPr>
              <a:defRPr sz="1600" b="0">
                <a:solidFill>
                  <a:schemeClr val="tx2"/>
                </a:solidFill>
              </a:defRPr>
            </a:lvl4pPr>
            <a:lvl5pPr>
              <a:defRPr sz="1600" b="0">
                <a:solidFill>
                  <a:schemeClr val="tx2"/>
                </a:solidFill>
              </a:defRPr>
            </a:lvl5pPr>
          </a:lstStyle>
          <a:p>
            <a:pPr lvl="0"/>
            <a:r>
              <a:rPr lang="fr-FR" dirty="0"/>
              <a:t>XX %</a:t>
            </a:r>
          </a:p>
        </p:txBody>
      </p:sp>
      <p:sp>
        <p:nvSpPr>
          <p:cNvPr id="95" name="Espace réservé du texte 83">
            <a:extLst>
              <a:ext uri="{FF2B5EF4-FFF2-40B4-BE49-F238E27FC236}">
                <a16:creationId xmlns:a16="http://schemas.microsoft.com/office/drawing/2014/main" id="{4BA422D0-609A-019A-5D33-4A1FC834C981}"/>
              </a:ext>
            </a:extLst>
          </p:cNvPr>
          <p:cNvSpPr>
            <a:spLocks noGrp="1"/>
          </p:cNvSpPr>
          <p:nvPr>
            <p:ph type="body" sz="quarter" idx="50" hasCustomPrompt="1"/>
          </p:nvPr>
        </p:nvSpPr>
        <p:spPr>
          <a:xfrm>
            <a:off x="6944896" y="5693972"/>
            <a:ext cx="1188132" cy="351807"/>
          </a:xfrm>
          <a:prstGeom prst="rect">
            <a:avLst/>
          </a:prstGeom>
        </p:spPr>
        <p:txBody>
          <a:bodyPr/>
          <a:lstStyle>
            <a:lvl1pPr>
              <a:defRPr sz="2000" b="0">
                <a:solidFill>
                  <a:schemeClr val="accent1"/>
                </a:solidFill>
              </a:defRPr>
            </a:lvl1pPr>
            <a:lvl2pPr>
              <a:defRPr sz="1600" b="0">
                <a:solidFill>
                  <a:schemeClr val="tx2"/>
                </a:solidFill>
              </a:defRPr>
            </a:lvl2pPr>
            <a:lvl3pPr>
              <a:defRPr sz="1600" b="0">
                <a:solidFill>
                  <a:schemeClr val="tx2"/>
                </a:solidFill>
              </a:defRPr>
            </a:lvl3pPr>
            <a:lvl4pPr>
              <a:defRPr sz="1600" b="0">
                <a:solidFill>
                  <a:schemeClr val="tx2"/>
                </a:solidFill>
              </a:defRPr>
            </a:lvl4pPr>
            <a:lvl5pPr>
              <a:defRPr sz="1600" b="0">
                <a:solidFill>
                  <a:schemeClr val="tx2"/>
                </a:solidFill>
              </a:defRPr>
            </a:lvl5pPr>
          </a:lstStyle>
          <a:p>
            <a:pPr lvl="0"/>
            <a:r>
              <a:rPr lang="fr-FR" dirty="0"/>
              <a:t>XX %</a:t>
            </a:r>
          </a:p>
        </p:txBody>
      </p:sp>
      <p:pic>
        <p:nvPicPr>
          <p:cNvPr id="96" name="Image 95" descr="Une image contenant dessin&#10;&#10;Description générée automatiquement">
            <a:extLst>
              <a:ext uri="{FF2B5EF4-FFF2-40B4-BE49-F238E27FC236}">
                <a16:creationId xmlns:a16="http://schemas.microsoft.com/office/drawing/2014/main" id="{59D08197-D66B-A434-4E59-99EFD70DA2F1}"/>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0923765" y="6172803"/>
            <a:ext cx="1230021" cy="792088"/>
          </a:xfrm>
          <a:prstGeom prst="rect">
            <a:avLst/>
          </a:prstGeom>
        </p:spPr>
      </p:pic>
    </p:spTree>
    <p:extLst>
      <p:ext uri="{BB962C8B-B14F-4D97-AF65-F5344CB8AC3E}">
        <p14:creationId xmlns:p14="http://schemas.microsoft.com/office/powerpoint/2010/main" val="374501107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Planning">
    <p:bg>
      <p:bgPr>
        <a:solidFill>
          <a:schemeClr val="bg1">
            <a:lumMod val="95000"/>
          </a:schemeClr>
        </a:solidFill>
        <a:effectLst/>
      </p:bgPr>
    </p:bg>
    <p:spTree>
      <p:nvGrpSpPr>
        <p:cNvPr id="1" name=""/>
        <p:cNvGrpSpPr/>
        <p:nvPr/>
      </p:nvGrpSpPr>
      <p:grpSpPr>
        <a:xfrm>
          <a:off x="0" y="0"/>
          <a:ext cx="0" cy="0"/>
          <a:chOff x="0" y="0"/>
          <a:chExt cx="0" cy="0"/>
        </a:xfrm>
      </p:grpSpPr>
      <p:pic>
        <p:nvPicPr>
          <p:cNvPr id="59" name="Graphique 58">
            <a:extLst>
              <a:ext uri="{FF2B5EF4-FFF2-40B4-BE49-F238E27FC236}">
                <a16:creationId xmlns:a16="http://schemas.microsoft.com/office/drawing/2014/main" id="{6E06012D-D5BE-AD82-1DF2-45A8EBBFB4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flipH="1">
            <a:off x="2782465" y="4195294"/>
            <a:ext cx="6838849" cy="3844120"/>
          </a:xfrm>
          <a:prstGeom prst="rect">
            <a:avLst/>
          </a:prstGeom>
          <a:effectLst>
            <a:outerShdw blurRad="266700" dist="165100" dir="2700000" algn="tl" rotWithShape="0">
              <a:prstClr val="black">
                <a:alpha val="41000"/>
              </a:prstClr>
            </a:outerShdw>
          </a:effectLst>
        </p:spPr>
      </p:pic>
      <p:sp>
        <p:nvSpPr>
          <p:cNvPr id="3" name="Espace réservé du pied de page 2">
            <a:extLst>
              <a:ext uri="{FF2B5EF4-FFF2-40B4-BE49-F238E27FC236}">
                <a16:creationId xmlns:a16="http://schemas.microsoft.com/office/drawing/2014/main" id="{5ACBCCA3-0282-269B-159B-204C0161CF1F}"/>
              </a:ext>
            </a:extLst>
          </p:cNvPr>
          <p:cNvSpPr>
            <a:spLocks noGrp="1"/>
          </p:cNvSpPr>
          <p:nvPr>
            <p:ph type="ftr" sz="quarter" idx="10"/>
          </p:nvPr>
        </p:nvSpPr>
        <p:spPr/>
        <p:txBody>
          <a:bodyPr/>
          <a:lstStyle/>
          <a:p>
            <a:r>
              <a:rPr lang="fr-FR" dirty="0"/>
              <a:t>Niveau de confidentialité  |  JJ/MM/AAAA  |  Présentateur</a:t>
            </a:r>
          </a:p>
        </p:txBody>
      </p:sp>
      <p:sp>
        <p:nvSpPr>
          <p:cNvPr id="4" name="Espace réservé du numéro de diapositive 3">
            <a:extLst>
              <a:ext uri="{FF2B5EF4-FFF2-40B4-BE49-F238E27FC236}">
                <a16:creationId xmlns:a16="http://schemas.microsoft.com/office/drawing/2014/main" id="{92A6A91C-A059-D459-1AF2-F6930FA34A66}"/>
              </a:ext>
            </a:extLst>
          </p:cNvPr>
          <p:cNvSpPr>
            <a:spLocks noGrp="1"/>
          </p:cNvSpPr>
          <p:nvPr>
            <p:ph type="sldNum" sz="quarter" idx="11"/>
          </p:nvPr>
        </p:nvSpPr>
        <p:spPr/>
        <p:txBody>
          <a:bodyPr/>
          <a:lstStyle/>
          <a:p>
            <a:fld id="{72F7D735-2684-4015-BC38-8C62B24B466E}" type="slidenum">
              <a:rPr lang="fr-FR" smtClean="0"/>
              <a:pPr/>
              <a:t>‹#›</a:t>
            </a:fld>
            <a:endParaRPr lang="fr-FR" dirty="0"/>
          </a:p>
        </p:txBody>
      </p:sp>
      <p:sp>
        <p:nvSpPr>
          <p:cNvPr id="35" name="ZoneTexte 34">
            <a:extLst>
              <a:ext uri="{FF2B5EF4-FFF2-40B4-BE49-F238E27FC236}">
                <a16:creationId xmlns:a16="http://schemas.microsoft.com/office/drawing/2014/main" id="{731DCD67-18EC-78C6-A6BF-B237F1BB9254}"/>
              </a:ext>
            </a:extLst>
          </p:cNvPr>
          <p:cNvSpPr txBox="1"/>
          <p:nvPr userDrawn="1"/>
        </p:nvSpPr>
        <p:spPr>
          <a:xfrm>
            <a:off x="3873620" y="3139026"/>
            <a:ext cx="2127706" cy="184666"/>
          </a:xfrm>
          <a:prstGeom prst="rect">
            <a:avLst/>
          </a:prstGeom>
          <a:noFill/>
        </p:spPr>
        <p:txBody>
          <a:bodyPr wrap="square" lIns="36000" tIns="0" rIns="36000" bIns="0" rtlCol="0">
            <a:spAutoFit/>
          </a:bodyPr>
          <a:lstStyle/>
          <a:p>
            <a:pPr algn="ctr">
              <a:buClr>
                <a:schemeClr val="tx2"/>
              </a:buClr>
            </a:pPr>
            <a:r>
              <a:rPr lang="fr-FR" sz="1200" dirty="0">
                <a:solidFill>
                  <a:schemeClr val="bg1"/>
                </a:solidFill>
              </a:rPr>
              <a:t>Texte</a:t>
            </a:r>
          </a:p>
        </p:txBody>
      </p:sp>
      <p:pic>
        <p:nvPicPr>
          <p:cNvPr id="42" name="Image 41">
            <a:extLst>
              <a:ext uri="{FF2B5EF4-FFF2-40B4-BE49-F238E27FC236}">
                <a16:creationId xmlns:a16="http://schemas.microsoft.com/office/drawing/2014/main" id="{1A751D67-79A2-1D6C-9BF0-5BC8573220D2}"/>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0923074" y="6167566"/>
            <a:ext cx="1221598" cy="789826"/>
          </a:xfrm>
          <a:prstGeom prst="rect">
            <a:avLst/>
          </a:prstGeom>
        </p:spPr>
      </p:pic>
      <p:sp>
        <p:nvSpPr>
          <p:cNvPr id="44" name="Espace réservé du texte 43">
            <a:extLst>
              <a:ext uri="{FF2B5EF4-FFF2-40B4-BE49-F238E27FC236}">
                <a16:creationId xmlns:a16="http://schemas.microsoft.com/office/drawing/2014/main" id="{5E75CA77-0CED-30F7-CF64-F2785940225C}"/>
              </a:ext>
            </a:extLst>
          </p:cNvPr>
          <p:cNvSpPr>
            <a:spLocks noGrp="1"/>
          </p:cNvSpPr>
          <p:nvPr>
            <p:ph type="body" sz="quarter" idx="12" hasCustomPrompt="1"/>
          </p:nvPr>
        </p:nvSpPr>
        <p:spPr>
          <a:xfrm>
            <a:off x="544131" y="1339458"/>
            <a:ext cx="1441450" cy="479425"/>
          </a:xfrm>
          <a:prstGeom prst="roundRect">
            <a:avLst/>
          </a:prstGeom>
          <a:solidFill>
            <a:schemeClr val="bg1"/>
          </a:solidFill>
        </p:spPr>
        <p:txBody>
          <a:bodyPr anchor="ctr" anchorCtr="0"/>
          <a:lstStyle>
            <a:lvl1pPr algn="ctr">
              <a:defRPr sz="1200" b="0">
                <a:solidFill>
                  <a:schemeClr val="tx1"/>
                </a:solidFill>
              </a:defRPr>
            </a:lvl1pPr>
            <a:lvl2pPr algn="ctr">
              <a:defRPr sz="1200" b="0">
                <a:solidFill>
                  <a:schemeClr val="tx1"/>
                </a:solidFill>
              </a:defRPr>
            </a:lvl2pPr>
            <a:lvl3pPr algn="ctr">
              <a:defRPr sz="1200" b="0">
                <a:solidFill>
                  <a:schemeClr val="tx1"/>
                </a:solidFill>
              </a:defRPr>
            </a:lvl3pPr>
            <a:lvl4pPr algn="ctr">
              <a:defRPr sz="1200" b="0">
                <a:solidFill>
                  <a:schemeClr val="tx1"/>
                </a:solidFill>
              </a:defRPr>
            </a:lvl4pPr>
            <a:lvl5pPr algn="ctr">
              <a:defRPr sz="1200" b="0">
                <a:solidFill>
                  <a:schemeClr val="tx1"/>
                </a:solidFill>
              </a:defRPr>
            </a:lvl5pPr>
          </a:lstStyle>
          <a:p>
            <a:pPr lvl="0"/>
            <a:r>
              <a:rPr lang="fr-FR" dirty="0"/>
              <a:t>Mois / année</a:t>
            </a:r>
          </a:p>
        </p:txBody>
      </p:sp>
      <p:sp>
        <p:nvSpPr>
          <p:cNvPr id="45" name="Espace réservé du texte 43">
            <a:extLst>
              <a:ext uri="{FF2B5EF4-FFF2-40B4-BE49-F238E27FC236}">
                <a16:creationId xmlns:a16="http://schemas.microsoft.com/office/drawing/2014/main" id="{2F78E03B-C80B-32E5-6FEE-CD4C0CE8B41A}"/>
              </a:ext>
            </a:extLst>
          </p:cNvPr>
          <p:cNvSpPr>
            <a:spLocks noGrp="1"/>
          </p:cNvSpPr>
          <p:nvPr>
            <p:ph type="body" sz="quarter" idx="13" hasCustomPrompt="1"/>
          </p:nvPr>
        </p:nvSpPr>
        <p:spPr>
          <a:xfrm>
            <a:off x="2137981" y="1344080"/>
            <a:ext cx="1441450" cy="479425"/>
          </a:xfrm>
          <a:prstGeom prst="roundRect">
            <a:avLst/>
          </a:prstGeom>
          <a:solidFill>
            <a:schemeClr val="bg1"/>
          </a:solidFill>
        </p:spPr>
        <p:txBody>
          <a:bodyPr anchor="ctr" anchorCtr="0"/>
          <a:lstStyle>
            <a:lvl1pPr algn="ctr">
              <a:defRPr sz="1200" b="0">
                <a:solidFill>
                  <a:schemeClr val="tx1"/>
                </a:solidFill>
              </a:defRPr>
            </a:lvl1pPr>
            <a:lvl2pPr algn="ctr">
              <a:defRPr sz="1200" b="0">
                <a:solidFill>
                  <a:schemeClr val="tx1"/>
                </a:solidFill>
              </a:defRPr>
            </a:lvl2pPr>
            <a:lvl3pPr algn="ctr">
              <a:defRPr sz="1200" b="0">
                <a:solidFill>
                  <a:schemeClr val="tx1"/>
                </a:solidFill>
              </a:defRPr>
            </a:lvl3pPr>
            <a:lvl4pPr algn="ctr">
              <a:defRPr sz="1200" b="0">
                <a:solidFill>
                  <a:schemeClr val="tx1"/>
                </a:solidFill>
              </a:defRPr>
            </a:lvl4pPr>
            <a:lvl5pPr algn="ctr">
              <a:defRPr sz="1200" b="0">
                <a:solidFill>
                  <a:schemeClr val="tx1"/>
                </a:solidFill>
              </a:defRPr>
            </a:lvl5pPr>
          </a:lstStyle>
          <a:p>
            <a:pPr lvl="0"/>
            <a:r>
              <a:rPr lang="fr-FR" dirty="0"/>
              <a:t>Mois / année</a:t>
            </a:r>
          </a:p>
        </p:txBody>
      </p:sp>
      <p:sp>
        <p:nvSpPr>
          <p:cNvPr id="46" name="Espace réservé du texte 43">
            <a:extLst>
              <a:ext uri="{FF2B5EF4-FFF2-40B4-BE49-F238E27FC236}">
                <a16:creationId xmlns:a16="http://schemas.microsoft.com/office/drawing/2014/main" id="{E1B3496A-D5D8-965F-D2AC-5EC824659FEF}"/>
              </a:ext>
            </a:extLst>
          </p:cNvPr>
          <p:cNvSpPr>
            <a:spLocks noGrp="1"/>
          </p:cNvSpPr>
          <p:nvPr>
            <p:ph type="body" sz="quarter" idx="14" hasCustomPrompt="1"/>
          </p:nvPr>
        </p:nvSpPr>
        <p:spPr>
          <a:xfrm>
            <a:off x="3763385" y="1349866"/>
            <a:ext cx="1441450" cy="479425"/>
          </a:xfrm>
          <a:prstGeom prst="roundRect">
            <a:avLst/>
          </a:prstGeom>
          <a:solidFill>
            <a:schemeClr val="bg1"/>
          </a:solidFill>
        </p:spPr>
        <p:txBody>
          <a:bodyPr anchor="ctr" anchorCtr="0"/>
          <a:lstStyle>
            <a:lvl1pPr algn="ctr">
              <a:defRPr sz="1200" b="0">
                <a:solidFill>
                  <a:schemeClr val="tx1"/>
                </a:solidFill>
              </a:defRPr>
            </a:lvl1pPr>
            <a:lvl2pPr algn="ctr">
              <a:defRPr sz="1200" b="0">
                <a:solidFill>
                  <a:schemeClr val="tx1"/>
                </a:solidFill>
              </a:defRPr>
            </a:lvl2pPr>
            <a:lvl3pPr algn="ctr">
              <a:defRPr sz="1200" b="0">
                <a:solidFill>
                  <a:schemeClr val="tx1"/>
                </a:solidFill>
              </a:defRPr>
            </a:lvl3pPr>
            <a:lvl4pPr algn="ctr">
              <a:defRPr sz="1200" b="0">
                <a:solidFill>
                  <a:schemeClr val="tx1"/>
                </a:solidFill>
              </a:defRPr>
            </a:lvl4pPr>
            <a:lvl5pPr algn="ctr">
              <a:defRPr sz="1200" b="0">
                <a:solidFill>
                  <a:schemeClr val="tx1"/>
                </a:solidFill>
              </a:defRPr>
            </a:lvl5pPr>
          </a:lstStyle>
          <a:p>
            <a:pPr lvl="0"/>
            <a:r>
              <a:rPr lang="fr-FR" dirty="0"/>
              <a:t>Mois / année</a:t>
            </a:r>
          </a:p>
        </p:txBody>
      </p:sp>
      <p:sp>
        <p:nvSpPr>
          <p:cNvPr id="47" name="Espace réservé du texte 43">
            <a:extLst>
              <a:ext uri="{FF2B5EF4-FFF2-40B4-BE49-F238E27FC236}">
                <a16:creationId xmlns:a16="http://schemas.microsoft.com/office/drawing/2014/main" id="{887EF915-3C69-8AA5-72ED-8A372140FEA9}"/>
              </a:ext>
            </a:extLst>
          </p:cNvPr>
          <p:cNvSpPr>
            <a:spLocks noGrp="1"/>
          </p:cNvSpPr>
          <p:nvPr>
            <p:ph type="body" sz="quarter" idx="15" hasCustomPrompt="1"/>
          </p:nvPr>
        </p:nvSpPr>
        <p:spPr>
          <a:xfrm>
            <a:off x="5375275" y="1352043"/>
            <a:ext cx="1441450" cy="479425"/>
          </a:xfrm>
          <a:prstGeom prst="roundRect">
            <a:avLst/>
          </a:prstGeom>
          <a:solidFill>
            <a:schemeClr val="bg1"/>
          </a:solidFill>
        </p:spPr>
        <p:txBody>
          <a:bodyPr anchor="ctr" anchorCtr="0"/>
          <a:lstStyle>
            <a:lvl1pPr algn="ctr">
              <a:defRPr sz="1200" b="0">
                <a:solidFill>
                  <a:schemeClr val="tx1"/>
                </a:solidFill>
              </a:defRPr>
            </a:lvl1pPr>
            <a:lvl2pPr algn="ctr">
              <a:defRPr sz="1200" b="0">
                <a:solidFill>
                  <a:schemeClr val="tx1"/>
                </a:solidFill>
              </a:defRPr>
            </a:lvl2pPr>
            <a:lvl3pPr algn="ctr">
              <a:defRPr sz="1200" b="0">
                <a:solidFill>
                  <a:schemeClr val="tx1"/>
                </a:solidFill>
              </a:defRPr>
            </a:lvl3pPr>
            <a:lvl4pPr algn="ctr">
              <a:defRPr sz="1200" b="0">
                <a:solidFill>
                  <a:schemeClr val="tx1"/>
                </a:solidFill>
              </a:defRPr>
            </a:lvl4pPr>
            <a:lvl5pPr algn="ctr">
              <a:defRPr sz="1200" b="0">
                <a:solidFill>
                  <a:schemeClr val="tx1"/>
                </a:solidFill>
              </a:defRPr>
            </a:lvl5pPr>
          </a:lstStyle>
          <a:p>
            <a:pPr lvl="0"/>
            <a:r>
              <a:rPr lang="fr-FR" dirty="0"/>
              <a:t>Mois / année</a:t>
            </a:r>
          </a:p>
        </p:txBody>
      </p:sp>
      <p:sp>
        <p:nvSpPr>
          <p:cNvPr id="48" name="Espace réservé du texte 43">
            <a:extLst>
              <a:ext uri="{FF2B5EF4-FFF2-40B4-BE49-F238E27FC236}">
                <a16:creationId xmlns:a16="http://schemas.microsoft.com/office/drawing/2014/main" id="{2F8B0A02-DB6A-F851-EE8C-2BC593362E7D}"/>
              </a:ext>
            </a:extLst>
          </p:cNvPr>
          <p:cNvSpPr>
            <a:spLocks noGrp="1"/>
          </p:cNvSpPr>
          <p:nvPr>
            <p:ph type="body" sz="quarter" idx="16" hasCustomPrompt="1"/>
          </p:nvPr>
        </p:nvSpPr>
        <p:spPr>
          <a:xfrm>
            <a:off x="6969125" y="1352043"/>
            <a:ext cx="1441450" cy="479425"/>
          </a:xfrm>
          <a:prstGeom prst="roundRect">
            <a:avLst/>
          </a:prstGeom>
          <a:solidFill>
            <a:schemeClr val="bg1"/>
          </a:solidFill>
        </p:spPr>
        <p:txBody>
          <a:bodyPr anchor="ctr" anchorCtr="0"/>
          <a:lstStyle>
            <a:lvl1pPr algn="ctr">
              <a:defRPr sz="1200" b="0">
                <a:solidFill>
                  <a:schemeClr val="tx1"/>
                </a:solidFill>
              </a:defRPr>
            </a:lvl1pPr>
            <a:lvl2pPr algn="ctr">
              <a:defRPr sz="1200" b="0">
                <a:solidFill>
                  <a:schemeClr val="tx1"/>
                </a:solidFill>
              </a:defRPr>
            </a:lvl2pPr>
            <a:lvl3pPr algn="ctr">
              <a:defRPr sz="1200" b="0">
                <a:solidFill>
                  <a:schemeClr val="tx1"/>
                </a:solidFill>
              </a:defRPr>
            </a:lvl3pPr>
            <a:lvl4pPr algn="ctr">
              <a:defRPr sz="1200" b="0">
                <a:solidFill>
                  <a:schemeClr val="tx1"/>
                </a:solidFill>
              </a:defRPr>
            </a:lvl4pPr>
            <a:lvl5pPr algn="ctr">
              <a:defRPr sz="1200" b="0">
                <a:solidFill>
                  <a:schemeClr val="tx1"/>
                </a:solidFill>
              </a:defRPr>
            </a:lvl5pPr>
          </a:lstStyle>
          <a:p>
            <a:pPr lvl="0"/>
            <a:r>
              <a:rPr lang="fr-FR" dirty="0"/>
              <a:t>Mois / année</a:t>
            </a:r>
          </a:p>
        </p:txBody>
      </p:sp>
      <p:sp>
        <p:nvSpPr>
          <p:cNvPr id="49" name="Espace réservé du texte 43">
            <a:extLst>
              <a:ext uri="{FF2B5EF4-FFF2-40B4-BE49-F238E27FC236}">
                <a16:creationId xmlns:a16="http://schemas.microsoft.com/office/drawing/2014/main" id="{2D48F08C-30EF-EE4C-3475-A810D79207F6}"/>
              </a:ext>
            </a:extLst>
          </p:cNvPr>
          <p:cNvSpPr>
            <a:spLocks noGrp="1"/>
          </p:cNvSpPr>
          <p:nvPr>
            <p:ph type="body" sz="quarter" idx="17" hasCustomPrompt="1"/>
          </p:nvPr>
        </p:nvSpPr>
        <p:spPr>
          <a:xfrm>
            <a:off x="8562975" y="1352043"/>
            <a:ext cx="1441450" cy="479425"/>
          </a:xfrm>
          <a:prstGeom prst="roundRect">
            <a:avLst/>
          </a:prstGeom>
          <a:solidFill>
            <a:schemeClr val="bg1"/>
          </a:solidFill>
        </p:spPr>
        <p:txBody>
          <a:bodyPr anchor="ctr" anchorCtr="0"/>
          <a:lstStyle>
            <a:lvl1pPr algn="ctr">
              <a:defRPr sz="1200" b="0">
                <a:solidFill>
                  <a:schemeClr val="tx1"/>
                </a:solidFill>
              </a:defRPr>
            </a:lvl1pPr>
            <a:lvl2pPr algn="ctr">
              <a:defRPr sz="1200" b="0">
                <a:solidFill>
                  <a:schemeClr val="tx1"/>
                </a:solidFill>
              </a:defRPr>
            </a:lvl2pPr>
            <a:lvl3pPr algn="ctr">
              <a:defRPr sz="1200" b="0">
                <a:solidFill>
                  <a:schemeClr val="tx1"/>
                </a:solidFill>
              </a:defRPr>
            </a:lvl3pPr>
            <a:lvl4pPr algn="ctr">
              <a:defRPr sz="1200" b="0">
                <a:solidFill>
                  <a:schemeClr val="tx1"/>
                </a:solidFill>
              </a:defRPr>
            </a:lvl4pPr>
            <a:lvl5pPr algn="ctr">
              <a:defRPr sz="1200" b="0">
                <a:solidFill>
                  <a:schemeClr val="tx1"/>
                </a:solidFill>
              </a:defRPr>
            </a:lvl5pPr>
          </a:lstStyle>
          <a:p>
            <a:pPr lvl="0"/>
            <a:r>
              <a:rPr lang="fr-FR" dirty="0"/>
              <a:t>Mois / année</a:t>
            </a:r>
          </a:p>
        </p:txBody>
      </p:sp>
      <p:sp>
        <p:nvSpPr>
          <p:cNvPr id="50" name="Espace réservé du texte 43">
            <a:extLst>
              <a:ext uri="{FF2B5EF4-FFF2-40B4-BE49-F238E27FC236}">
                <a16:creationId xmlns:a16="http://schemas.microsoft.com/office/drawing/2014/main" id="{EA5541CD-0ABC-EE7A-47B3-F15736D007D6}"/>
              </a:ext>
            </a:extLst>
          </p:cNvPr>
          <p:cNvSpPr>
            <a:spLocks noGrp="1"/>
          </p:cNvSpPr>
          <p:nvPr>
            <p:ph type="body" sz="quarter" idx="18" hasCustomPrompt="1"/>
          </p:nvPr>
        </p:nvSpPr>
        <p:spPr>
          <a:xfrm>
            <a:off x="10127803" y="1352958"/>
            <a:ext cx="1441450" cy="479425"/>
          </a:xfrm>
          <a:prstGeom prst="roundRect">
            <a:avLst/>
          </a:prstGeom>
          <a:solidFill>
            <a:schemeClr val="bg1"/>
          </a:solidFill>
        </p:spPr>
        <p:txBody>
          <a:bodyPr anchor="ctr" anchorCtr="0"/>
          <a:lstStyle>
            <a:lvl1pPr algn="ctr">
              <a:defRPr sz="1200" b="0">
                <a:solidFill>
                  <a:schemeClr val="tx1"/>
                </a:solidFill>
              </a:defRPr>
            </a:lvl1pPr>
            <a:lvl2pPr algn="ctr">
              <a:defRPr sz="1200" b="0">
                <a:solidFill>
                  <a:schemeClr val="tx1"/>
                </a:solidFill>
              </a:defRPr>
            </a:lvl2pPr>
            <a:lvl3pPr algn="ctr">
              <a:defRPr sz="1200" b="0">
                <a:solidFill>
                  <a:schemeClr val="tx1"/>
                </a:solidFill>
              </a:defRPr>
            </a:lvl3pPr>
            <a:lvl4pPr algn="ctr">
              <a:defRPr sz="1200" b="0">
                <a:solidFill>
                  <a:schemeClr val="tx1"/>
                </a:solidFill>
              </a:defRPr>
            </a:lvl4pPr>
            <a:lvl5pPr algn="ctr">
              <a:defRPr sz="1200" b="0">
                <a:solidFill>
                  <a:schemeClr val="tx1"/>
                </a:solidFill>
              </a:defRPr>
            </a:lvl5pPr>
          </a:lstStyle>
          <a:p>
            <a:pPr lvl="0"/>
            <a:r>
              <a:rPr lang="fr-FR" dirty="0"/>
              <a:t>Mois / année</a:t>
            </a:r>
          </a:p>
        </p:txBody>
      </p:sp>
      <p:sp>
        <p:nvSpPr>
          <p:cNvPr id="52" name="Espace réservé du texte 51">
            <a:extLst>
              <a:ext uri="{FF2B5EF4-FFF2-40B4-BE49-F238E27FC236}">
                <a16:creationId xmlns:a16="http://schemas.microsoft.com/office/drawing/2014/main" id="{52A17A72-C35F-7CD8-F0E0-704664A415FF}"/>
              </a:ext>
            </a:extLst>
          </p:cNvPr>
          <p:cNvSpPr>
            <a:spLocks noGrp="1"/>
          </p:cNvSpPr>
          <p:nvPr>
            <p:ph type="body" sz="quarter" idx="19" hasCustomPrompt="1"/>
          </p:nvPr>
        </p:nvSpPr>
        <p:spPr>
          <a:xfrm>
            <a:off x="1210523" y="2116699"/>
            <a:ext cx="2376264" cy="360040"/>
          </a:xfrm>
          <a:prstGeom prst="roundRect">
            <a:avLst/>
          </a:prstGeom>
          <a:solidFill>
            <a:schemeClr val="tx2"/>
          </a:solidFill>
        </p:spPr>
        <p:txBody>
          <a:bodyPr anchor="ctr" anchorCtr="0"/>
          <a:lstStyle>
            <a:lvl1pPr algn="ctr">
              <a:defRPr sz="1200" b="0">
                <a:solidFill>
                  <a:schemeClr val="bg1"/>
                </a:solidFill>
              </a:defRPr>
            </a:lvl1pPr>
            <a:lvl2pPr algn="ctr">
              <a:defRPr sz="1200" b="0">
                <a:solidFill>
                  <a:schemeClr val="bg1"/>
                </a:solidFill>
              </a:defRPr>
            </a:lvl2pPr>
            <a:lvl3pPr algn="ctr">
              <a:defRPr sz="1200" b="0">
                <a:solidFill>
                  <a:schemeClr val="bg1"/>
                </a:solidFill>
              </a:defRPr>
            </a:lvl3pPr>
            <a:lvl4pPr algn="ctr">
              <a:defRPr sz="1200" b="0">
                <a:solidFill>
                  <a:schemeClr val="bg1"/>
                </a:solidFill>
              </a:defRPr>
            </a:lvl4pPr>
            <a:lvl5pPr algn="ctr">
              <a:defRPr sz="1200" b="0">
                <a:solidFill>
                  <a:schemeClr val="bg1"/>
                </a:solidFill>
              </a:defRPr>
            </a:lvl5pPr>
          </a:lstStyle>
          <a:p>
            <a:pPr lvl="0"/>
            <a:r>
              <a:rPr lang="fr-FR" dirty="0"/>
              <a:t>Texte</a:t>
            </a:r>
          </a:p>
        </p:txBody>
      </p:sp>
      <p:sp>
        <p:nvSpPr>
          <p:cNvPr id="53" name="Espace réservé du texte 51">
            <a:extLst>
              <a:ext uri="{FF2B5EF4-FFF2-40B4-BE49-F238E27FC236}">
                <a16:creationId xmlns:a16="http://schemas.microsoft.com/office/drawing/2014/main" id="{4EEBD059-518B-D64A-E4BC-78B9848B84DD}"/>
              </a:ext>
            </a:extLst>
          </p:cNvPr>
          <p:cNvSpPr>
            <a:spLocks noGrp="1"/>
          </p:cNvSpPr>
          <p:nvPr>
            <p:ph type="body" sz="quarter" idx="20" hasCustomPrompt="1"/>
          </p:nvPr>
        </p:nvSpPr>
        <p:spPr>
          <a:xfrm>
            <a:off x="2870995" y="3047339"/>
            <a:ext cx="3441023" cy="360040"/>
          </a:xfrm>
          <a:prstGeom prst="roundRect">
            <a:avLst/>
          </a:prstGeom>
          <a:solidFill>
            <a:schemeClr val="tx2"/>
          </a:solidFill>
        </p:spPr>
        <p:txBody>
          <a:bodyPr anchor="ctr" anchorCtr="0"/>
          <a:lstStyle>
            <a:lvl1pPr algn="ctr">
              <a:defRPr sz="1200" b="0">
                <a:solidFill>
                  <a:schemeClr val="bg1"/>
                </a:solidFill>
              </a:defRPr>
            </a:lvl1pPr>
            <a:lvl2pPr algn="ctr">
              <a:defRPr sz="1200" b="0">
                <a:solidFill>
                  <a:schemeClr val="bg1"/>
                </a:solidFill>
              </a:defRPr>
            </a:lvl2pPr>
            <a:lvl3pPr algn="ctr">
              <a:defRPr sz="1200" b="0">
                <a:solidFill>
                  <a:schemeClr val="bg1"/>
                </a:solidFill>
              </a:defRPr>
            </a:lvl3pPr>
            <a:lvl4pPr algn="ctr">
              <a:defRPr sz="1200" b="0">
                <a:solidFill>
                  <a:schemeClr val="bg1"/>
                </a:solidFill>
              </a:defRPr>
            </a:lvl4pPr>
            <a:lvl5pPr algn="ctr">
              <a:defRPr sz="1200" b="0">
                <a:solidFill>
                  <a:schemeClr val="bg1"/>
                </a:solidFill>
              </a:defRPr>
            </a:lvl5pPr>
          </a:lstStyle>
          <a:p>
            <a:pPr lvl="0"/>
            <a:r>
              <a:rPr lang="fr-FR" dirty="0"/>
              <a:t>Texte</a:t>
            </a:r>
          </a:p>
        </p:txBody>
      </p:sp>
      <p:sp>
        <p:nvSpPr>
          <p:cNvPr id="54" name="Espace réservé du texte 51">
            <a:extLst>
              <a:ext uri="{FF2B5EF4-FFF2-40B4-BE49-F238E27FC236}">
                <a16:creationId xmlns:a16="http://schemas.microsoft.com/office/drawing/2014/main" id="{ADD86AD0-E838-AF31-B7AB-1DD7098FC7EC}"/>
              </a:ext>
            </a:extLst>
          </p:cNvPr>
          <p:cNvSpPr>
            <a:spLocks noGrp="1"/>
          </p:cNvSpPr>
          <p:nvPr>
            <p:ph type="body" sz="quarter" idx="21" hasCustomPrompt="1"/>
          </p:nvPr>
        </p:nvSpPr>
        <p:spPr>
          <a:xfrm>
            <a:off x="2144322" y="2568426"/>
            <a:ext cx="1431399" cy="360040"/>
          </a:xfrm>
          <a:prstGeom prst="roundRect">
            <a:avLst/>
          </a:prstGeom>
          <a:solidFill>
            <a:schemeClr val="tx1"/>
          </a:solidFill>
        </p:spPr>
        <p:txBody>
          <a:bodyPr anchor="ctr" anchorCtr="0"/>
          <a:lstStyle>
            <a:lvl1pPr algn="ctr">
              <a:defRPr sz="1200" b="0">
                <a:solidFill>
                  <a:schemeClr val="bg1"/>
                </a:solidFill>
              </a:defRPr>
            </a:lvl1pPr>
            <a:lvl2pPr algn="ctr">
              <a:defRPr sz="1200" b="0">
                <a:solidFill>
                  <a:schemeClr val="bg1"/>
                </a:solidFill>
              </a:defRPr>
            </a:lvl2pPr>
            <a:lvl3pPr algn="ctr">
              <a:defRPr sz="1200" b="0">
                <a:solidFill>
                  <a:schemeClr val="bg1"/>
                </a:solidFill>
              </a:defRPr>
            </a:lvl3pPr>
            <a:lvl4pPr algn="ctr">
              <a:defRPr sz="1200" b="0">
                <a:solidFill>
                  <a:schemeClr val="bg1"/>
                </a:solidFill>
              </a:defRPr>
            </a:lvl4pPr>
            <a:lvl5pPr algn="ctr">
              <a:defRPr sz="1200" b="0">
                <a:solidFill>
                  <a:schemeClr val="bg1"/>
                </a:solidFill>
              </a:defRPr>
            </a:lvl5pPr>
          </a:lstStyle>
          <a:p>
            <a:pPr lvl="0"/>
            <a:r>
              <a:rPr lang="fr-FR" dirty="0"/>
              <a:t>Texte</a:t>
            </a:r>
          </a:p>
        </p:txBody>
      </p:sp>
      <p:sp>
        <p:nvSpPr>
          <p:cNvPr id="55" name="Espace réservé du texte 51">
            <a:extLst>
              <a:ext uri="{FF2B5EF4-FFF2-40B4-BE49-F238E27FC236}">
                <a16:creationId xmlns:a16="http://schemas.microsoft.com/office/drawing/2014/main" id="{DE325666-C246-45B0-8F51-027BB4FC7E5F}"/>
              </a:ext>
            </a:extLst>
          </p:cNvPr>
          <p:cNvSpPr>
            <a:spLocks noGrp="1"/>
          </p:cNvSpPr>
          <p:nvPr>
            <p:ph type="body" sz="quarter" idx="22" hasCustomPrompt="1"/>
          </p:nvPr>
        </p:nvSpPr>
        <p:spPr>
          <a:xfrm>
            <a:off x="2699673" y="3535238"/>
            <a:ext cx="2505162" cy="360040"/>
          </a:xfrm>
          <a:prstGeom prst="roundRect">
            <a:avLst/>
          </a:prstGeom>
          <a:solidFill>
            <a:schemeClr val="tx1"/>
          </a:solidFill>
        </p:spPr>
        <p:txBody>
          <a:bodyPr anchor="ctr" anchorCtr="0"/>
          <a:lstStyle>
            <a:lvl1pPr algn="ctr">
              <a:defRPr sz="1200" b="0">
                <a:solidFill>
                  <a:schemeClr val="bg1"/>
                </a:solidFill>
              </a:defRPr>
            </a:lvl1pPr>
            <a:lvl2pPr algn="ctr">
              <a:defRPr sz="1200" b="0">
                <a:solidFill>
                  <a:schemeClr val="bg1"/>
                </a:solidFill>
              </a:defRPr>
            </a:lvl2pPr>
            <a:lvl3pPr algn="ctr">
              <a:defRPr sz="1200" b="0">
                <a:solidFill>
                  <a:schemeClr val="bg1"/>
                </a:solidFill>
              </a:defRPr>
            </a:lvl3pPr>
            <a:lvl4pPr algn="ctr">
              <a:defRPr sz="1200" b="0">
                <a:solidFill>
                  <a:schemeClr val="bg1"/>
                </a:solidFill>
              </a:defRPr>
            </a:lvl4pPr>
            <a:lvl5pPr algn="ctr">
              <a:defRPr sz="1200" b="0">
                <a:solidFill>
                  <a:schemeClr val="bg1"/>
                </a:solidFill>
              </a:defRPr>
            </a:lvl5pPr>
          </a:lstStyle>
          <a:p>
            <a:pPr lvl="0"/>
            <a:r>
              <a:rPr lang="fr-FR" dirty="0"/>
              <a:t>Texte</a:t>
            </a:r>
          </a:p>
        </p:txBody>
      </p:sp>
      <p:sp>
        <p:nvSpPr>
          <p:cNvPr id="56" name="Espace réservé du texte 51">
            <a:extLst>
              <a:ext uri="{FF2B5EF4-FFF2-40B4-BE49-F238E27FC236}">
                <a16:creationId xmlns:a16="http://schemas.microsoft.com/office/drawing/2014/main" id="{7A398644-DA17-C9DE-2625-C48FCD16C17E}"/>
              </a:ext>
            </a:extLst>
          </p:cNvPr>
          <p:cNvSpPr>
            <a:spLocks noGrp="1"/>
          </p:cNvSpPr>
          <p:nvPr>
            <p:ph type="body" sz="quarter" idx="23" hasCustomPrompt="1"/>
          </p:nvPr>
        </p:nvSpPr>
        <p:spPr>
          <a:xfrm>
            <a:off x="6973742" y="4542456"/>
            <a:ext cx="3949329" cy="360040"/>
          </a:xfrm>
          <a:prstGeom prst="roundRect">
            <a:avLst/>
          </a:prstGeom>
          <a:solidFill>
            <a:schemeClr val="tx1"/>
          </a:solidFill>
        </p:spPr>
        <p:txBody>
          <a:bodyPr anchor="ctr" anchorCtr="0"/>
          <a:lstStyle>
            <a:lvl1pPr algn="ctr">
              <a:defRPr sz="1200" b="0">
                <a:solidFill>
                  <a:schemeClr val="bg1"/>
                </a:solidFill>
              </a:defRPr>
            </a:lvl1pPr>
            <a:lvl2pPr algn="ctr">
              <a:defRPr sz="1200" b="0">
                <a:solidFill>
                  <a:schemeClr val="bg1"/>
                </a:solidFill>
              </a:defRPr>
            </a:lvl2pPr>
            <a:lvl3pPr algn="ctr">
              <a:defRPr sz="1200" b="0">
                <a:solidFill>
                  <a:schemeClr val="bg1"/>
                </a:solidFill>
              </a:defRPr>
            </a:lvl3pPr>
            <a:lvl4pPr algn="ctr">
              <a:defRPr sz="1200" b="0">
                <a:solidFill>
                  <a:schemeClr val="bg1"/>
                </a:solidFill>
              </a:defRPr>
            </a:lvl4pPr>
            <a:lvl5pPr algn="ctr">
              <a:defRPr sz="1200" b="0">
                <a:solidFill>
                  <a:schemeClr val="bg1"/>
                </a:solidFill>
              </a:defRPr>
            </a:lvl5pPr>
          </a:lstStyle>
          <a:p>
            <a:pPr lvl="0"/>
            <a:r>
              <a:rPr lang="fr-FR" dirty="0"/>
              <a:t>Texte</a:t>
            </a:r>
          </a:p>
        </p:txBody>
      </p:sp>
      <p:sp>
        <p:nvSpPr>
          <p:cNvPr id="57" name="Espace réservé du texte 51">
            <a:extLst>
              <a:ext uri="{FF2B5EF4-FFF2-40B4-BE49-F238E27FC236}">
                <a16:creationId xmlns:a16="http://schemas.microsoft.com/office/drawing/2014/main" id="{7FE36FC3-10E2-FED9-43F9-284DEDBD544F}"/>
              </a:ext>
            </a:extLst>
          </p:cNvPr>
          <p:cNvSpPr>
            <a:spLocks noGrp="1"/>
          </p:cNvSpPr>
          <p:nvPr>
            <p:ph type="body" sz="quarter" idx="24" hasCustomPrompt="1"/>
          </p:nvPr>
        </p:nvSpPr>
        <p:spPr>
          <a:xfrm>
            <a:off x="5385326" y="4064770"/>
            <a:ext cx="1431399" cy="360040"/>
          </a:xfrm>
          <a:prstGeom prst="roundRect">
            <a:avLst/>
          </a:prstGeom>
          <a:solidFill>
            <a:schemeClr val="accent1"/>
          </a:solidFill>
        </p:spPr>
        <p:txBody>
          <a:bodyPr anchor="ctr" anchorCtr="0"/>
          <a:lstStyle>
            <a:lvl1pPr algn="ctr">
              <a:defRPr sz="1200" b="0">
                <a:solidFill>
                  <a:schemeClr val="bg1"/>
                </a:solidFill>
              </a:defRPr>
            </a:lvl1pPr>
            <a:lvl2pPr algn="ctr">
              <a:defRPr sz="1200" b="0">
                <a:solidFill>
                  <a:schemeClr val="bg1"/>
                </a:solidFill>
              </a:defRPr>
            </a:lvl2pPr>
            <a:lvl3pPr algn="ctr">
              <a:defRPr sz="1200" b="0">
                <a:solidFill>
                  <a:schemeClr val="bg1"/>
                </a:solidFill>
              </a:defRPr>
            </a:lvl3pPr>
            <a:lvl4pPr algn="ctr">
              <a:defRPr sz="1200" b="0">
                <a:solidFill>
                  <a:schemeClr val="bg1"/>
                </a:solidFill>
              </a:defRPr>
            </a:lvl4pPr>
            <a:lvl5pPr algn="ctr">
              <a:defRPr sz="1200" b="0">
                <a:solidFill>
                  <a:schemeClr val="bg1"/>
                </a:solidFill>
              </a:defRPr>
            </a:lvl5pPr>
          </a:lstStyle>
          <a:p>
            <a:pPr lvl="0"/>
            <a:r>
              <a:rPr lang="fr-FR" dirty="0"/>
              <a:t>Texte</a:t>
            </a:r>
          </a:p>
        </p:txBody>
      </p:sp>
      <p:sp>
        <p:nvSpPr>
          <p:cNvPr id="58" name="Espace réservé du texte 51">
            <a:extLst>
              <a:ext uri="{FF2B5EF4-FFF2-40B4-BE49-F238E27FC236}">
                <a16:creationId xmlns:a16="http://schemas.microsoft.com/office/drawing/2014/main" id="{37B0A1F0-10AE-881A-9BFE-8B85919FEB23}"/>
              </a:ext>
            </a:extLst>
          </p:cNvPr>
          <p:cNvSpPr>
            <a:spLocks noGrp="1"/>
          </p:cNvSpPr>
          <p:nvPr>
            <p:ph type="body" sz="quarter" idx="25" hasCustomPrompt="1"/>
          </p:nvPr>
        </p:nvSpPr>
        <p:spPr>
          <a:xfrm>
            <a:off x="10147812" y="5019666"/>
            <a:ext cx="1431399" cy="360040"/>
          </a:xfrm>
          <a:prstGeom prst="roundRect">
            <a:avLst/>
          </a:prstGeom>
          <a:solidFill>
            <a:schemeClr val="accent1"/>
          </a:solidFill>
        </p:spPr>
        <p:txBody>
          <a:bodyPr anchor="ctr" anchorCtr="0"/>
          <a:lstStyle>
            <a:lvl1pPr algn="ctr">
              <a:defRPr sz="1200" b="0">
                <a:solidFill>
                  <a:schemeClr val="bg1"/>
                </a:solidFill>
              </a:defRPr>
            </a:lvl1pPr>
            <a:lvl2pPr algn="ctr">
              <a:defRPr sz="1200" b="0">
                <a:solidFill>
                  <a:schemeClr val="bg1"/>
                </a:solidFill>
              </a:defRPr>
            </a:lvl2pPr>
            <a:lvl3pPr algn="ctr">
              <a:defRPr sz="1200" b="0">
                <a:solidFill>
                  <a:schemeClr val="bg1"/>
                </a:solidFill>
              </a:defRPr>
            </a:lvl3pPr>
            <a:lvl4pPr algn="ctr">
              <a:defRPr sz="1200" b="0">
                <a:solidFill>
                  <a:schemeClr val="bg1"/>
                </a:solidFill>
              </a:defRPr>
            </a:lvl4pPr>
            <a:lvl5pPr algn="ctr">
              <a:defRPr sz="1200" b="0">
                <a:solidFill>
                  <a:schemeClr val="bg1"/>
                </a:solidFill>
              </a:defRPr>
            </a:lvl5pPr>
          </a:lstStyle>
          <a:p>
            <a:pPr lvl="0"/>
            <a:r>
              <a:rPr lang="fr-FR" dirty="0"/>
              <a:t>Texte</a:t>
            </a:r>
          </a:p>
        </p:txBody>
      </p:sp>
      <p:sp>
        <p:nvSpPr>
          <p:cNvPr id="60" name="Espace réservé du texte 23">
            <a:extLst>
              <a:ext uri="{FF2B5EF4-FFF2-40B4-BE49-F238E27FC236}">
                <a16:creationId xmlns:a16="http://schemas.microsoft.com/office/drawing/2014/main" id="{6ED72CBA-D0CB-7930-0103-0E93B8D577FA}"/>
              </a:ext>
            </a:extLst>
          </p:cNvPr>
          <p:cNvSpPr>
            <a:spLocks noGrp="1"/>
          </p:cNvSpPr>
          <p:nvPr>
            <p:ph type="body" sz="quarter" idx="26" hasCustomPrompt="1"/>
          </p:nvPr>
        </p:nvSpPr>
        <p:spPr>
          <a:xfrm>
            <a:off x="2639617" y="347899"/>
            <a:ext cx="6787248" cy="930359"/>
          </a:xfrm>
          <a:prstGeom prst="rect">
            <a:avLst/>
          </a:prstGeom>
        </p:spPr>
        <p:txBody>
          <a:bodyPr/>
          <a:lstStyle>
            <a:lvl1pPr algn="ctr">
              <a:defRPr>
                <a:solidFill>
                  <a:schemeClr val="tx2"/>
                </a:solidFill>
              </a:defRPr>
            </a:lvl1pPr>
          </a:lstStyle>
          <a:p>
            <a:pPr lvl="0"/>
            <a:r>
              <a:rPr lang="fr-FR" dirty="0"/>
              <a:t>Titre slide (planning)</a:t>
            </a:r>
          </a:p>
        </p:txBody>
      </p:sp>
    </p:spTree>
    <p:extLst>
      <p:ext uri="{BB962C8B-B14F-4D97-AF65-F5344CB8AC3E}">
        <p14:creationId xmlns:p14="http://schemas.microsoft.com/office/powerpoint/2010/main" val="7933846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hiffres clés 1">
    <p:bg>
      <p:bgPr>
        <a:solidFill>
          <a:schemeClr val="tx1"/>
        </a:solidFill>
        <a:effectLst/>
      </p:bgPr>
    </p:bg>
    <p:spTree>
      <p:nvGrpSpPr>
        <p:cNvPr id="1" name=""/>
        <p:cNvGrpSpPr/>
        <p:nvPr/>
      </p:nvGrpSpPr>
      <p:grpSpPr>
        <a:xfrm>
          <a:off x="0" y="0"/>
          <a:ext cx="0" cy="0"/>
          <a:chOff x="0" y="0"/>
          <a:chExt cx="0" cy="0"/>
        </a:xfrm>
      </p:grpSpPr>
      <p:sp>
        <p:nvSpPr>
          <p:cNvPr id="3" name="Espace réservé du pied de page 2">
            <a:extLst>
              <a:ext uri="{FF2B5EF4-FFF2-40B4-BE49-F238E27FC236}">
                <a16:creationId xmlns:a16="http://schemas.microsoft.com/office/drawing/2014/main" id="{230AE024-784E-2516-2E93-0E24F8379583}"/>
              </a:ext>
            </a:extLst>
          </p:cNvPr>
          <p:cNvSpPr>
            <a:spLocks noGrp="1"/>
          </p:cNvSpPr>
          <p:nvPr>
            <p:ph type="ftr" sz="quarter" idx="10"/>
          </p:nvPr>
        </p:nvSpPr>
        <p:spPr/>
        <p:txBody>
          <a:bodyPr/>
          <a:lstStyle>
            <a:lvl1pPr>
              <a:defRPr>
                <a:solidFill>
                  <a:schemeClr val="bg1"/>
                </a:solidFill>
              </a:defRPr>
            </a:lvl1pPr>
          </a:lstStyle>
          <a:p>
            <a:r>
              <a:rPr lang="fr-FR" dirty="0"/>
              <a:t>Niveau de confidentialité  |  JJ/MM/AAAA  |  Présentateur</a:t>
            </a:r>
          </a:p>
        </p:txBody>
      </p:sp>
      <p:sp>
        <p:nvSpPr>
          <p:cNvPr id="4" name="Espace réservé du numéro de diapositive 3">
            <a:extLst>
              <a:ext uri="{FF2B5EF4-FFF2-40B4-BE49-F238E27FC236}">
                <a16:creationId xmlns:a16="http://schemas.microsoft.com/office/drawing/2014/main" id="{4C03BE74-62CC-9308-E3F1-399BF4219576}"/>
              </a:ext>
            </a:extLst>
          </p:cNvPr>
          <p:cNvSpPr>
            <a:spLocks noGrp="1"/>
          </p:cNvSpPr>
          <p:nvPr>
            <p:ph type="sldNum" sz="quarter" idx="11"/>
          </p:nvPr>
        </p:nvSpPr>
        <p:spPr/>
        <p:txBody>
          <a:bodyPr/>
          <a:lstStyle>
            <a:lvl1pPr>
              <a:defRPr>
                <a:solidFill>
                  <a:schemeClr val="bg1"/>
                </a:solidFill>
              </a:defRPr>
            </a:lvl1pPr>
          </a:lstStyle>
          <a:p>
            <a:fld id="{72F7D735-2684-4015-BC38-8C62B24B466E}" type="slidenum">
              <a:rPr lang="fr-FR" smtClean="0"/>
              <a:pPr/>
              <a:t>‹#›</a:t>
            </a:fld>
            <a:endParaRPr lang="fr-FR" dirty="0"/>
          </a:p>
        </p:txBody>
      </p:sp>
      <p:pic>
        <p:nvPicPr>
          <p:cNvPr id="5" name="Image 4">
            <a:extLst>
              <a:ext uri="{FF2B5EF4-FFF2-40B4-BE49-F238E27FC236}">
                <a16:creationId xmlns:a16="http://schemas.microsoft.com/office/drawing/2014/main" id="{88DAE254-BEEF-71BF-60C9-B3A3535A4A7A}"/>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6020489" y="2780928"/>
            <a:ext cx="4819850" cy="4819850"/>
          </a:xfrm>
          <a:prstGeom prst="rect">
            <a:avLst/>
          </a:prstGeom>
        </p:spPr>
      </p:pic>
      <p:cxnSp>
        <p:nvCxnSpPr>
          <p:cNvPr id="17" name="Connecteur droit 16">
            <a:extLst>
              <a:ext uri="{FF2B5EF4-FFF2-40B4-BE49-F238E27FC236}">
                <a16:creationId xmlns:a16="http://schemas.microsoft.com/office/drawing/2014/main" id="{F35D7E88-727A-F6B2-8F4B-FE68D09123DD}"/>
              </a:ext>
            </a:extLst>
          </p:cNvPr>
          <p:cNvCxnSpPr/>
          <p:nvPr userDrawn="1"/>
        </p:nvCxnSpPr>
        <p:spPr>
          <a:xfrm>
            <a:off x="4005375" y="1159302"/>
            <a:ext cx="0" cy="1448162"/>
          </a:xfrm>
          <a:prstGeom prst="line">
            <a:avLst/>
          </a:prstGeom>
          <a:ln w="3175">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cxnSp>
        <p:nvCxnSpPr>
          <p:cNvPr id="18" name="Connecteur droit 17">
            <a:extLst>
              <a:ext uri="{FF2B5EF4-FFF2-40B4-BE49-F238E27FC236}">
                <a16:creationId xmlns:a16="http://schemas.microsoft.com/office/drawing/2014/main" id="{2AA709EF-9224-A750-CD74-457B48C99C7C}"/>
              </a:ext>
            </a:extLst>
          </p:cNvPr>
          <p:cNvCxnSpPr/>
          <p:nvPr userDrawn="1"/>
        </p:nvCxnSpPr>
        <p:spPr>
          <a:xfrm>
            <a:off x="8112224" y="1159302"/>
            <a:ext cx="0" cy="1448162"/>
          </a:xfrm>
          <a:prstGeom prst="line">
            <a:avLst/>
          </a:prstGeom>
          <a:ln w="3175">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cxnSp>
        <p:nvCxnSpPr>
          <p:cNvPr id="21" name="Connecteur droit 20">
            <a:extLst>
              <a:ext uri="{FF2B5EF4-FFF2-40B4-BE49-F238E27FC236}">
                <a16:creationId xmlns:a16="http://schemas.microsoft.com/office/drawing/2014/main" id="{FDB617C3-C54B-4BEB-F6AF-F11AE2E90671}"/>
              </a:ext>
            </a:extLst>
          </p:cNvPr>
          <p:cNvCxnSpPr>
            <a:cxnSpLocks/>
          </p:cNvCxnSpPr>
          <p:nvPr userDrawn="1"/>
        </p:nvCxnSpPr>
        <p:spPr>
          <a:xfrm>
            <a:off x="874412" y="3068960"/>
            <a:ext cx="10603759" cy="0"/>
          </a:xfrm>
          <a:prstGeom prst="line">
            <a:avLst/>
          </a:prstGeom>
          <a:ln w="3175">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cxnSp>
        <p:nvCxnSpPr>
          <p:cNvPr id="28" name="Connecteur droit 27">
            <a:extLst>
              <a:ext uri="{FF2B5EF4-FFF2-40B4-BE49-F238E27FC236}">
                <a16:creationId xmlns:a16="http://schemas.microsoft.com/office/drawing/2014/main" id="{B9BF7B3D-5E32-4B51-526B-392B3F7C7D8A}"/>
              </a:ext>
            </a:extLst>
          </p:cNvPr>
          <p:cNvCxnSpPr>
            <a:cxnSpLocks/>
          </p:cNvCxnSpPr>
          <p:nvPr userDrawn="1"/>
        </p:nvCxnSpPr>
        <p:spPr>
          <a:xfrm>
            <a:off x="794120" y="4941168"/>
            <a:ext cx="5226369" cy="0"/>
          </a:xfrm>
          <a:prstGeom prst="line">
            <a:avLst/>
          </a:prstGeom>
          <a:ln w="3175">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sp>
        <p:nvSpPr>
          <p:cNvPr id="31" name="Espace réservé du texte 23">
            <a:extLst>
              <a:ext uri="{FF2B5EF4-FFF2-40B4-BE49-F238E27FC236}">
                <a16:creationId xmlns:a16="http://schemas.microsoft.com/office/drawing/2014/main" id="{4AF5F056-5B3D-BFE1-2091-AD11F4E17C69}"/>
              </a:ext>
            </a:extLst>
          </p:cNvPr>
          <p:cNvSpPr>
            <a:spLocks noGrp="1"/>
          </p:cNvSpPr>
          <p:nvPr>
            <p:ph type="body" sz="quarter" idx="12" hasCustomPrompt="1"/>
          </p:nvPr>
        </p:nvSpPr>
        <p:spPr>
          <a:xfrm>
            <a:off x="2639617" y="347899"/>
            <a:ext cx="6787248" cy="719061"/>
          </a:xfrm>
          <a:prstGeom prst="rect">
            <a:avLst/>
          </a:prstGeom>
        </p:spPr>
        <p:txBody>
          <a:bodyPr/>
          <a:lstStyle>
            <a:lvl1pPr algn="ctr">
              <a:defRPr>
                <a:solidFill>
                  <a:schemeClr val="bg1"/>
                </a:solidFill>
              </a:defRPr>
            </a:lvl1pPr>
          </a:lstStyle>
          <a:p>
            <a:pPr lvl="0"/>
            <a:r>
              <a:rPr lang="fr-FR" dirty="0"/>
              <a:t>Titre slide (chiffres clés)</a:t>
            </a:r>
          </a:p>
        </p:txBody>
      </p:sp>
      <p:sp>
        <p:nvSpPr>
          <p:cNvPr id="32" name="Espace réservé du texte 60">
            <a:extLst>
              <a:ext uri="{FF2B5EF4-FFF2-40B4-BE49-F238E27FC236}">
                <a16:creationId xmlns:a16="http://schemas.microsoft.com/office/drawing/2014/main" id="{FA903497-B2DE-472B-FEF9-68707A15CC9D}"/>
              </a:ext>
            </a:extLst>
          </p:cNvPr>
          <p:cNvSpPr>
            <a:spLocks noGrp="1"/>
          </p:cNvSpPr>
          <p:nvPr>
            <p:ph type="body" sz="quarter" idx="23" hasCustomPrompt="1"/>
          </p:nvPr>
        </p:nvSpPr>
        <p:spPr>
          <a:xfrm>
            <a:off x="797222" y="2345874"/>
            <a:ext cx="2574532" cy="360139"/>
          </a:xfrm>
          <a:prstGeom prst="rect">
            <a:avLst/>
          </a:prstGeom>
        </p:spPr>
        <p:txBody>
          <a:bodyPr/>
          <a:lstStyle>
            <a:lvl1pPr algn="l">
              <a:defRPr sz="1800" b="0">
                <a:solidFill>
                  <a:schemeClr val="bg1"/>
                </a:solidFill>
              </a:defRPr>
            </a:lvl1pPr>
            <a:lvl2pPr algn="ctr">
              <a:defRPr sz="1000" b="0">
                <a:solidFill>
                  <a:schemeClr val="bg1"/>
                </a:solidFill>
              </a:defRPr>
            </a:lvl2pPr>
            <a:lvl3pPr algn="ctr">
              <a:defRPr sz="1000" b="0">
                <a:solidFill>
                  <a:schemeClr val="bg1"/>
                </a:solidFill>
              </a:defRPr>
            </a:lvl3pPr>
            <a:lvl4pPr algn="ctr">
              <a:defRPr sz="1000" b="0">
                <a:solidFill>
                  <a:schemeClr val="bg1"/>
                </a:solidFill>
              </a:defRPr>
            </a:lvl4pPr>
            <a:lvl5pPr algn="ctr">
              <a:defRPr sz="1000" b="0">
                <a:solidFill>
                  <a:schemeClr val="bg1"/>
                </a:solidFill>
              </a:defRPr>
            </a:lvl5pPr>
          </a:lstStyle>
          <a:p>
            <a:pPr lvl="0"/>
            <a:r>
              <a:rPr lang="fr-FR" dirty="0"/>
              <a:t>Texte légende</a:t>
            </a:r>
          </a:p>
          <a:p>
            <a:pPr lvl="0"/>
            <a:endParaRPr lang="fr-FR" dirty="0"/>
          </a:p>
        </p:txBody>
      </p:sp>
      <p:sp>
        <p:nvSpPr>
          <p:cNvPr id="33" name="Espace réservé du texte 60">
            <a:extLst>
              <a:ext uri="{FF2B5EF4-FFF2-40B4-BE49-F238E27FC236}">
                <a16:creationId xmlns:a16="http://schemas.microsoft.com/office/drawing/2014/main" id="{C54662F8-85FD-E2BA-D064-679D9DCF2798}"/>
              </a:ext>
            </a:extLst>
          </p:cNvPr>
          <p:cNvSpPr>
            <a:spLocks noGrp="1"/>
          </p:cNvSpPr>
          <p:nvPr>
            <p:ph type="body" sz="quarter" idx="24" hasCustomPrompt="1"/>
          </p:nvPr>
        </p:nvSpPr>
        <p:spPr>
          <a:xfrm>
            <a:off x="4771534" y="2349870"/>
            <a:ext cx="2574532" cy="360139"/>
          </a:xfrm>
          <a:prstGeom prst="rect">
            <a:avLst/>
          </a:prstGeom>
        </p:spPr>
        <p:txBody>
          <a:bodyPr/>
          <a:lstStyle>
            <a:lvl1pPr algn="ctr">
              <a:defRPr sz="1800" b="0">
                <a:solidFill>
                  <a:schemeClr val="bg1"/>
                </a:solidFill>
              </a:defRPr>
            </a:lvl1pPr>
            <a:lvl2pPr algn="ctr">
              <a:defRPr sz="1000" b="0">
                <a:solidFill>
                  <a:schemeClr val="bg1"/>
                </a:solidFill>
              </a:defRPr>
            </a:lvl2pPr>
            <a:lvl3pPr algn="ctr">
              <a:defRPr sz="1000" b="0">
                <a:solidFill>
                  <a:schemeClr val="bg1"/>
                </a:solidFill>
              </a:defRPr>
            </a:lvl3pPr>
            <a:lvl4pPr algn="ctr">
              <a:defRPr sz="1000" b="0">
                <a:solidFill>
                  <a:schemeClr val="bg1"/>
                </a:solidFill>
              </a:defRPr>
            </a:lvl4pPr>
            <a:lvl5pPr algn="ctr">
              <a:defRPr sz="1000" b="0">
                <a:solidFill>
                  <a:schemeClr val="bg1"/>
                </a:solidFill>
              </a:defRPr>
            </a:lvl5pPr>
          </a:lstStyle>
          <a:p>
            <a:pPr lvl="0"/>
            <a:r>
              <a:rPr lang="fr-FR" dirty="0"/>
              <a:t>Texte légende</a:t>
            </a:r>
          </a:p>
          <a:p>
            <a:pPr lvl="0"/>
            <a:endParaRPr lang="fr-FR" dirty="0"/>
          </a:p>
        </p:txBody>
      </p:sp>
      <p:sp>
        <p:nvSpPr>
          <p:cNvPr id="34" name="Espace réservé du texte 60">
            <a:extLst>
              <a:ext uri="{FF2B5EF4-FFF2-40B4-BE49-F238E27FC236}">
                <a16:creationId xmlns:a16="http://schemas.microsoft.com/office/drawing/2014/main" id="{115E23A1-2496-A82C-FD25-4268B45D31F5}"/>
              </a:ext>
            </a:extLst>
          </p:cNvPr>
          <p:cNvSpPr>
            <a:spLocks noGrp="1"/>
          </p:cNvSpPr>
          <p:nvPr>
            <p:ph type="body" sz="quarter" idx="25" hasCustomPrompt="1"/>
          </p:nvPr>
        </p:nvSpPr>
        <p:spPr>
          <a:xfrm>
            <a:off x="8902039" y="2349870"/>
            <a:ext cx="2574532" cy="360139"/>
          </a:xfrm>
          <a:prstGeom prst="rect">
            <a:avLst/>
          </a:prstGeom>
        </p:spPr>
        <p:txBody>
          <a:bodyPr/>
          <a:lstStyle>
            <a:lvl1pPr algn="r">
              <a:defRPr sz="1800" b="0">
                <a:solidFill>
                  <a:schemeClr val="bg1"/>
                </a:solidFill>
              </a:defRPr>
            </a:lvl1pPr>
            <a:lvl2pPr algn="ctr">
              <a:defRPr sz="1000" b="0">
                <a:solidFill>
                  <a:schemeClr val="bg1"/>
                </a:solidFill>
              </a:defRPr>
            </a:lvl2pPr>
            <a:lvl3pPr algn="ctr">
              <a:defRPr sz="1000" b="0">
                <a:solidFill>
                  <a:schemeClr val="bg1"/>
                </a:solidFill>
              </a:defRPr>
            </a:lvl3pPr>
            <a:lvl4pPr algn="ctr">
              <a:defRPr sz="1000" b="0">
                <a:solidFill>
                  <a:schemeClr val="bg1"/>
                </a:solidFill>
              </a:defRPr>
            </a:lvl4pPr>
            <a:lvl5pPr algn="ctr">
              <a:defRPr sz="1000" b="0">
                <a:solidFill>
                  <a:schemeClr val="bg1"/>
                </a:solidFill>
              </a:defRPr>
            </a:lvl5pPr>
          </a:lstStyle>
          <a:p>
            <a:pPr lvl="0"/>
            <a:r>
              <a:rPr lang="fr-FR" dirty="0"/>
              <a:t>Texte légende</a:t>
            </a:r>
          </a:p>
          <a:p>
            <a:pPr lvl="0"/>
            <a:endParaRPr lang="fr-FR" dirty="0"/>
          </a:p>
        </p:txBody>
      </p:sp>
      <p:sp>
        <p:nvSpPr>
          <p:cNvPr id="36" name="Espace réservé du texte 35">
            <a:extLst>
              <a:ext uri="{FF2B5EF4-FFF2-40B4-BE49-F238E27FC236}">
                <a16:creationId xmlns:a16="http://schemas.microsoft.com/office/drawing/2014/main" id="{1DD08754-7610-7A86-2839-86E0D0469858}"/>
              </a:ext>
            </a:extLst>
          </p:cNvPr>
          <p:cNvSpPr>
            <a:spLocks noGrp="1"/>
          </p:cNvSpPr>
          <p:nvPr>
            <p:ph type="body" sz="quarter" idx="26" hasCustomPrompt="1"/>
          </p:nvPr>
        </p:nvSpPr>
        <p:spPr>
          <a:xfrm>
            <a:off x="768065" y="1109899"/>
            <a:ext cx="2879662" cy="1317288"/>
          </a:xfrm>
          <a:prstGeom prst="rect">
            <a:avLst/>
          </a:prstGeom>
        </p:spPr>
        <p:txBody>
          <a:bodyPr/>
          <a:lstStyle>
            <a:lvl1pPr algn="l">
              <a:defRPr sz="8000" b="1">
                <a:solidFill>
                  <a:schemeClr val="accent1"/>
                </a:solidFill>
              </a:defRPr>
            </a:lvl1pPr>
            <a:lvl2pPr algn="l">
              <a:defRPr sz="8000" b="1">
                <a:solidFill>
                  <a:schemeClr val="accent1"/>
                </a:solidFill>
              </a:defRPr>
            </a:lvl2pPr>
            <a:lvl3pPr algn="l">
              <a:defRPr sz="8000" b="1">
                <a:solidFill>
                  <a:schemeClr val="accent1"/>
                </a:solidFill>
              </a:defRPr>
            </a:lvl3pPr>
            <a:lvl4pPr algn="l">
              <a:defRPr sz="8000" b="1">
                <a:solidFill>
                  <a:schemeClr val="accent1"/>
                </a:solidFill>
              </a:defRPr>
            </a:lvl4pPr>
            <a:lvl5pPr algn="l">
              <a:defRPr sz="8000" b="1">
                <a:solidFill>
                  <a:schemeClr val="accent1"/>
                </a:solidFill>
              </a:defRPr>
            </a:lvl5pPr>
          </a:lstStyle>
          <a:p>
            <a:pPr lvl="0"/>
            <a:r>
              <a:rPr lang="fr-FR" dirty="0"/>
              <a:t>XXXX</a:t>
            </a:r>
          </a:p>
        </p:txBody>
      </p:sp>
      <p:sp>
        <p:nvSpPr>
          <p:cNvPr id="37" name="Espace réservé du texte 35">
            <a:extLst>
              <a:ext uri="{FF2B5EF4-FFF2-40B4-BE49-F238E27FC236}">
                <a16:creationId xmlns:a16="http://schemas.microsoft.com/office/drawing/2014/main" id="{648DC231-4269-C93F-A194-40D747D4DC5A}"/>
              </a:ext>
            </a:extLst>
          </p:cNvPr>
          <p:cNvSpPr>
            <a:spLocks noGrp="1"/>
          </p:cNvSpPr>
          <p:nvPr>
            <p:ph type="body" sz="quarter" idx="27" hasCustomPrompt="1"/>
          </p:nvPr>
        </p:nvSpPr>
        <p:spPr>
          <a:xfrm>
            <a:off x="4565902" y="1112488"/>
            <a:ext cx="2879662" cy="1317288"/>
          </a:xfrm>
          <a:prstGeom prst="rect">
            <a:avLst/>
          </a:prstGeom>
        </p:spPr>
        <p:txBody>
          <a:bodyPr/>
          <a:lstStyle>
            <a:lvl1pPr algn="l">
              <a:defRPr sz="8000" b="1">
                <a:solidFill>
                  <a:schemeClr val="tx2"/>
                </a:solidFill>
              </a:defRPr>
            </a:lvl1pPr>
            <a:lvl2pPr algn="l">
              <a:defRPr sz="8000" b="1">
                <a:solidFill>
                  <a:schemeClr val="accent1"/>
                </a:solidFill>
              </a:defRPr>
            </a:lvl2pPr>
            <a:lvl3pPr algn="l">
              <a:defRPr sz="8000" b="1">
                <a:solidFill>
                  <a:schemeClr val="accent1"/>
                </a:solidFill>
              </a:defRPr>
            </a:lvl3pPr>
            <a:lvl4pPr algn="l">
              <a:defRPr sz="8000" b="1">
                <a:solidFill>
                  <a:schemeClr val="accent1"/>
                </a:solidFill>
              </a:defRPr>
            </a:lvl4pPr>
            <a:lvl5pPr algn="l">
              <a:defRPr sz="8000" b="1">
                <a:solidFill>
                  <a:schemeClr val="accent1"/>
                </a:solidFill>
              </a:defRPr>
            </a:lvl5pPr>
          </a:lstStyle>
          <a:p>
            <a:pPr lvl="0"/>
            <a:r>
              <a:rPr lang="fr-FR" dirty="0"/>
              <a:t>XXXX</a:t>
            </a:r>
          </a:p>
        </p:txBody>
      </p:sp>
      <p:sp>
        <p:nvSpPr>
          <p:cNvPr id="38" name="Espace réservé du texte 35">
            <a:extLst>
              <a:ext uri="{FF2B5EF4-FFF2-40B4-BE49-F238E27FC236}">
                <a16:creationId xmlns:a16="http://schemas.microsoft.com/office/drawing/2014/main" id="{E87E0C9A-FC4B-2452-0CAC-6FE8D989814F}"/>
              </a:ext>
            </a:extLst>
          </p:cNvPr>
          <p:cNvSpPr>
            <a:spLocks noGrp="1"/>
          </p:cNvSpPr>
          <p:nvPr>
            <p:ph type="body" sz="quarter" idx="28" hasCustomPrompt="1"/>
          </p:nvPr>
        </p:nvSpPr>
        <p:spPr>
          <a:xfrm>
            <a:off x="8596909" y="1141345"/>
            <a:ext cx="2879662" cy="1317288"/>
          </a:xfrm>
          <a:prstGeom prst="rect">
            <a:avLst/>
          </a:prstGeom>
        </p:spPr>
        <p:txBody>
          <a:bodyPr/>
          <a:lstStyle>
            <a:lvl1pPr algn="r">
              <a:defRPr sz="8000" b="1">
                <a:solidFill>
                  <a:schemeClr val="tx2"/>
                </a:solidFill>
              </a:defRPr>
            </a:lvl1pPr>
            <a:lvl2pPr algn="l">
              <a:defRPr sz="8000" b="1">
                <a:solidFill>
                  <a:schemeClr val="accent1"/>
                </a:solidFill>
              </a:defRPr>
            </a:lvl2pPr>
            <a:lvl3pPr algn="l">
              <a:defRPr sz="8000" b="1">
                <a:solidFill>
                  <a:schemeClr val="accent1"/>
                </a:solidFill>
              </a:defRPr>
            </a:lvl3pPr>
            <a:lvl4pPr algn="l">
              <a:defRPr sz="8000" b="1">
                <a:solidFill>
                  <a:schemeClr val="accent1"/>
                </a:solidFill>
              </a:defRPr>
            </a:lvl4pPr>
            <a:lvl5pPr algn="l">
              <a:defRPr sz="8000" b="1">
                <a:solidFill>
                  <a:schemeClr val="accent1"/>
                </a:solidFill>
              </a:defRPr>
            </a:lvl5pPr>
          </a:lstStyle>
          <a:p>
            <a:pPr lvl="0"/>
            <a:r>
              <a:rPr lang="fr-FR" dirty="0"/>
              <a:t>XXXX</a:t>
            </a:r>
          </a:p>
        </p:txBody>
      </p:sp>
      <p:sp>
        <p:nvSpPr>
          <p:cNvPr id="39" name="Espace réservé du texte 23">
            <a:extLst>
              <a:ext uri="{FF2B5EF4-FFF2-40B4-BE49-F238E27FC236}">
                <a16:creationId xmlns:a16="http://schemas.microsoft.com/office/drawing/2014/main" id="{9EC18B6A-92F9-6109-2E3A-286C12AC1FCA}"/>
              </a:ext>
            </a:extLst>
          </p:cNvPr>
          <p:cNvSpPr>
            <a:spLocks noGrp="1"/>
          </p:cNvSpPr>
          <p:nvPr>
            <p:ph type="body" sz="quarter" idx="19" hasCustomPrompt="1"/>
          </p:nvPr>
        </p:nvSpPr>
        <p:spPr>
          <a:xfrm>
            <a:off x="794120" y="4153961"/>
            <a:ext cx="1845497" cy="515634"/>
          </a:xfrm>
          <a:prstGeom prst="rect">
            <a:avLst/>
          </a:prstGeom>
        </p:spPr>
        <p:txBody>
          <a:bodyPr/>
          <a:lstStyle>
            <a:lvl1pPr>
              <a:defRPr sz="1200" b="0">
                <a:solidFill>
                  <a:schemeClr val="bg1"/>
                </a:solidFill>
              </a:defRPr>
            </a:lvl1pPr>
            <a:lvl2pPr>
              <a:defRPr sz="1200" b="1">
                <a:solidFill>
                  <a:schemeClr val="tx1"/>
                </a:solidFill>
              </a:defRPr>
            </a:lvl2pPr>
            <a:lvl3pPr>
              <a:defRPr sz="1200" b="1">
                <a:solidFill>
                  <a:schemeClr val="tx1"/>
                </a:solidFill>
              </a:defRPr>
            </a:lvl3pPr>
            <a:lvl4pPr>
              <a:defRPr sz="1200" b="1">
                <a:solidFill>
                  <a:schemeClr val="tx1"/>
                </a:solidFill>
              </a:defRPr>
            </a:lvl4pPr>
            <a:lvl5pPr>
              <a:defRPr sz="1200" b="1">
                <a:solidFill>
                  <a:schemeClr val="tx1"/>
                </a:solidFill>
              </a:defRPr>
            </a:lvl5pPr>
          </a:lstStyle>
          <a:p>
            <a:pPr lvl="0"/>
            <a:r>
              <a:rPr lang="fr-FR" dirty="0"/>
              <a:t>Texte légende</a:t>
            </a:r>
          </a:p>
        </p:txBody>
      </p:sp>
      <p:sp>
        <p:nvSpPr>
          <p:cNvPr id="40" name="Espace réservé du texte 23">
            <a:extLst>
              <a:ext uri="{FF2B5EF4-FFF2-40B4-BE49-F238E27FC236}">
                <a16:creationId xmlns:a16="http://schemas.microsoft.com/office/drawing/2014/main" id="{59DA5500-91E5-5800-09F0-1553B3FC0449}"/>
              </a:ext>
            </a:extLst>
          </p:cNvPr>
          <p:cNvSpPr>
            <a:spLocks noGrp="1"/>
          </p:cNvSpPr>
          <p:nvPr>
            <p:ph type="body" sz="quarter" idx="29" hasCustomPrompt="1"/>
          </p:nvPr>
        </p:nvSpPr>
        <p:spPr>
          <a:xfrm>
            <a:off x="3513175" y="4164637"/>
            <a:ext cx="1845497" cy="515634"/>
          </a:xfrm>
          <a:prstGeom prst="rect">
            <a:avLst/>
          </a:prstGeom>
        </p:spPr>
        <p:txBody>
          <a:bodyPr/>
          <a:lstStyle>
            <a:lvl1pPr>
              <a:defRPr sz="1200" b="0">
                <a:solidFill>
                  <a:schemeClr val="bg1"/>
                </a:solidFill>
              </a:defRPr>
            </a:lvl1pPr>
            <a:lvl2pPr>
              <a:defRPr sz="1200" b="1">
                <a:solidFill>
                  <a:schemeClr val="tx1"/>
                </a:solidFill>
              </a:defRPr>
            </a:lvl2pPr>
            <a:lvl3pPr>
              <a:defRPr sz="1200" b="1">
                <a:solidFill>
                  <a:schemeClr val="tx1"/>
                </a:solidFill>
              </a:defRPr>
            </a:lvl3pPr>
            <a:lvl4pPr>
              <a:defRPr sz="1200" b="1">
                <a:solidFill>
                  <a:schemeClr val="tx1"/>
                </a:solidFill>
              </a:defRPr>
            </a:lvl4pPr>
            <a:lvl5pPr>
              <a:defRPr sz="1200" b="1">
                <a:solidFill>
                  <a:schemeClr val="tx1"/>
                </a:solidFill>
              </a:defRPr>
            </a:lvl5pPr>
          </a:lstStyle>
          <a:p>
            <a:pPr lvl="0"/>
            <a:r>
              <a:rPr lang="fr-FR" dirty="0"/>
              <a:t>Texte légende</a:t>
            </a:r>
          </a:p>
        </p:txBody>
      </p:sp>
      <p:sp>
        <p:nvSpPr>
          <p:cNvPr id="41" name="Espace réservé du texte 23">
            <a:extLst>
              <a:ext uri="{FF2B5EF4-FFF2-40B4-BE49-F238E27FC236}">
                <a16:creationId xmlns:a16="http://schemas.microsoft.com/office/drawing/2014/main" id="{A06D2801-DE8B-01AD-2C1B-5D23FD45EC13}"/>
              </a:ext>
            </a:extLst>
          </p:cNvPr>
          <p:cNvSpPr>
            <a:spLocks noGrp="1"/>
          </p:cNvSpPr>
          <p:nvPr>
            <p:ph type="body" sz="quarter" idx="30" hasCustomPrompt="1"/>
          </p:nvPr>
        </p:nvSpPr>
        <p:spPr>
          <a:xfrm>
            <a:off x="6384032" y="4172201"/>
            <a:ext cx="1845497" cy="515634"/>
          </a:xfrm>
          <a:prstGeom prst="rect">
            <a:avLst/>
          </a:prstGeom>
        </p:spPr>
        <p:txBody>
          <a:bodyPr/>
          <a:lstStyle>
            <a:lvl1pPr>
              <a:defRPr sz="1200" b="0">
                <a:solidFill>
                  <a:schemeClr val="bg1"/>
                </a:solidFill>
              </a:defRPr>
            </a:lvl1pPr>
            <a:lvl2pPr>
              <a:defRPr sz="1200" b="1">
                <a:solidFill>
                  <a:schemeClr val="tx1"/>
                </a:solidFill>
              </a:defRPr>
            </a:lvl2pPr>
            <a:lvl3pPr>
              <a:defRPr sz="1200" b="1">
                <a:solidFill>
                  <a:schemeClr val="tx1"/>
                </a:solidFill>
              </a:defRPr>
            </a:lvl3pPr>
            <a:lvl4pPr>
              <a:defRPr sz="1200" b="1">
                <a:solidFill>
                  <a:schemeClr val="tx1"/>
                </a:solidFill>
              </a:defRPr>
            </a:lvl4pPr>
            <a:lvl5pPr>
              <a:defRPr sz="1200" b="1">
                <a:solidFill>
                  <a:schemeClr val="tx1"/>
                </a:solidFill>
              </a:defRPr>
            </a:lvl5pPr>
          </a:lstStyle>
          <a:p>
            <a:pPr lvl="0"/>
            <a:r>
              <a:rPr lang="fr-FR" dirty="0"/>
              <a:t>Texte légende</a:t>
            </a:r>
          </a:p>
        </p:txBody>
      </p:sp>
      <p:sp>
        <p:nvSpPr>
          <p:cNvPr id="42" name="Espace réservé du texte 23">
            <a:extLst>
              <a:ext uri="{FF2B5EF4-FFF2-40B4-BE49-F238E27FC236}">
                <a16:creationId xmlns:a16="http://schemas.microsoft.com/office/drawing/2014/main" id="{CA7AC286-5559-FE6C-E843-BB257B53E161}"/>
              </a:ext>
            </a:extLst>
          </p:cNvPr>
          <p:cNvSpPr>
            <a:spLocks noGrp="1"/>
          </p:cNvSpPr>
          <p:nvPr>
            <p:ph type="body" sz="quarter" idx="31" hasCustomPrompt="1"/>
          </p:nvPr>
        </p:nvSpPr>
        <p:spPr>
          <a:xfrm>
            <a:off x="9181987" y="4182877"/>
            <a:ext cx="1845497" cy="515634"/>
          </a:xfrm>
          <a:prstGeom prst="rect">
            <a:avLst/>
          </a:prstGeom>
        </p:spPr>
        <p:txBody>
          <a:bodyPr/>
          <a:lstStyle>
            <a:lvl1pPr>
              <a:defRPr sz="1200" b="0">
                <a:solidFill>
                  <a:schemeClr val="bg1"/>
                </a:solidFill>
              </a:defRPr>
            </a:lvl1pPr>
            <a:lvl2pPr>
              <a:defRPr sz="1200" b="1">
                <a:solidFill>
                  <a:schemeClr val="tx1"/>
                </a:solidFill>
              </a:defRPr>
            </a:lvl2pPr>
            <a:lvl3pPr>
              <a:defRPr sz="1200" b="1">
                <a:solidFill>
                  <a:schemeClr val="tx1"/>
                </a:solidFill>
              </a:defRPr>
            </a:lvl3pPr>
            <a:lvl4pPr>
              <a:defRPr sz="1200" b="1">
                <a:solidFill>
                  <a:schemeClr val="tx1"/>
                </a:solidFill>
              </a:defRPr>
            </a:lvl4pPr>
            <a:lvl5pPr>
              <a:defRPr sz="1200" b="1">
                <a:solidFill>
                  <a:schemeClr val="tx1"/>
                </a:solidFill>
              </a:defRPr>
            </a:lvl5pPr>
          </a:lstStyle>
          <a:p>
            <a:pPr lvl="0"/>
            <a:r>
              <a:rPr lang="fr-FR" dirty="0"/>
              <a:t>Texte légende</a:t>
            </a:r>
          </a:p>
        </p:txBody>
      </p:sp>
      <p:sp>
        <p:nvSpPr>
          <p:cNvPr id="43" name="Espace réservé du texte 60">
            <a:extLst>
              <a:ext uri="{FF2B5EF4-FFF2-40B4-BE49-F238E27FC236}">
                <a16:creationId xmlns:a16="http://schemas.microsoft.com/office/drawing/2014/main" id="{BAC5B2AC-FACA-9AC9-33EE-6EAEB299BCBC}"/>
              </a:ext>
            </a:extLst>
          </p:cNvPr>
          <p:cNvSpPr>
            <a:spLocks noGrp="1"/>
          </p:cNvSpPr>
          <p:nvPr>
            <p:ph type="body" sz="quarter" idx="32" hasCustomPrompt="1"/>
          </p:nvPr>
        </p:nvSpPr>
        <p:spPr>
          <a:xfrm>
            <a:off x="3363138" y="5315867"/>
            <a:ext cx="2938075" cy="793230"/>
          </a:xfrm>
          <a:prstGeom prst="rect">
            <a:avLst/>
          </a:prstGeom>
        </p:spPr>
        <p:txBody>
          <a:bodyPr/>
          <a:lstStyle>
            <a:lvl1pPr algn="l">
              <a:defRPr sz="1800" b="0">
                <a:solidFill>
                  <a:schemeClr val="bg1"/>
                </a:solidFill>
              </a:defRPr>
            </a:lvl1pPr>
            <a:lvl2pPr algn="ctr">
              <a:defRPr sz="1000" b="0">
                <a:solidFill>
                  <a:schemeClr val="bg1"/>
                </a:solidFill>
              </a:defRPr>
            </a:lvl2pPr>
            <a:lvl3pPr algn="ctr">
              <a:defRPr sz="1000" b="0">
                <a:solidFill>
                  <a:schemeClr val="bg1"/>
                </a:solidFill>
              </a:defRPr>
            </a:lvl3pPr>
            <a:lvl4pPr algn="ctr">
              <a:defRPr sz="1000" b="0">
                <a:solidFill>
                  <a:schemeClr val="bg1"/>
                </a:solidFill>
              </a:defRPr>
            </a:lvl4pPr>
            <a:lvl5pPr algn="ctr">
              <a:defRPr sz="1000" b="0">
                <a:solidFill>
                  <a:schemeClr val="bg1"/>
                </a:solidFill>
              </a:defRPr>
            </a:lvl5pPr>
          </a:lstStyle>
          <a:p>
            <a:pPr lvl="0"/>
            <a:r>
              <a:rPr lang="fr-FR" dirty="0"/>
              <a:t>Texte légende</a:t>
            </a:r>
          </a:p>
          <a:p>
            <a:pPr lvl="0"/>
            <a:endParaRPr lang="fr-FR" dirty="0"/>
          </a:p>
        </p:txBody>
      </p:sp>
      <p:sp>
        <p:nvSpPr>
          <p:cNvPr id="44" name="Espace réservé du texte 35">
            <a:extLst>
              <a:ext uri="{FF2B5EF4-FFF2-40B4-BE49-F238E27FC236}">
                <a16:creationId xmlns:a16="http://schemas.microsoft.com/office/drawing/2014/main" id="{BF84E801-9BDA-8337-9737-0C089BAA04AD}"/>
              </a:ext>
            </a:extLst>
          </p:cNvPr>
          <p:cNvSpPr>
            <a:spLocks noGrp="1"/>
          </p:cNvSpPr>
          <p:nvPr>
            <p:ph type="body" sz="quarter" idx="33" hasCustomPrompt="1"/>
          </p:nvPr>
        </p:nvSpPr>
        <p:spPr>
          <a:xfrm>
            <a:off x="1479417" y="3490700"/>
            <a:ext cx="1316941" cy="628799"/>
          </a:xfrm>
          <a:prstGeom prst="rect">
            <a:avLst/>
          </a:prstGeom>
        </p:spPr>
        <p:txBody>
          <a:bodyPr/>
          <a:lstStyle>
            <a:lvl1pPr algn="l">
              <a:defRPr sz="3200" b="1">
                <a:solidFill>
                  <a:schemeClr val="accent1"/>
                </a:solidFill>
              </a:defRPr>
            </a:lvl1pPr>
            <a:lvl2pPr algn="l">
              <a:defRPr sz="8000" b="1">
                <a:solidFill>
                  <a:schemeClr val="accent1"/>
                </a:solidFill>
              </a:defRPr>
            </a:lvl2pPr>
            <a:lvl3pPr algn="l">
              <a:defRPr sz="8000" b="1">
                <a:solidFill>
                  <a:schemeClr val="accent1"/>
                </a:solidFill>
              </a:defRPr>
            </a:lvl3pPr>
            <a:lvl4pPr algn="l">
              <a:defRPr sz="8000" b="1">
                <a:solidFill>
                  <a:schemeClr val="accent1"/>
                </a:solidFill>
              </a:defRPr>
            </a:lvl4pPr>
            <a:lvl5pPr algn="l">
              <a:defRPr sz="8000" b="1">
                <a:solidFill>
                  <a:schemeClr val="accent1"/>
                </a:solidFill>
              </a:defRPr>
            </a:lvl5pPr>
          </a:lstStyle>
          <a:p>
            <a:pPr lvl="0"/>
            <a:r>
              <a:rPr lang="fr-FR" dirty="0"/>
              <a:t>XX %</a:t>
            </a:r>
          </a:p>
        </p:txBody>
      </p:sp>
      <p:sp>
        <p:nvSpPr>
          <p:cNvPr id="45" name="Espace réservé du texte 35">
            <a:extLst>
              <a:ext uri="{FF2B5EF4-FFF2-40B4-BE49-F238E27FC236}">
                <a16:creationId xmlns:a16="http://schemas.microsoft.com/office/drawing/2014/main" id="{412EF7EC-AE9B-4E10-1340-529C9475A456}"/>
              </a:ext>
            </a:extLst>
          </p:cNvPr>
          <p:cNvSpPr>
            <a:spLocks noGrp="1"/>
          </p:cNvSpPr>
          <p:nvPr>
            <p:ph type="body" sz="quarter" idx="34" hasCustomPrompt="1"/>
          </p:nvPr>
        </p:nvSpPr>
        <p:spPr>
          <a:xfrm>
            <a:off x="4313390" y="3482573"/>
            <a:ext cx="1316941" cy="628799"/>
          </a:xfrm>
          <a:prstGeom prst="rect">
            <a:avLst/>
          </a:prstGeom>
        </p:spPr>
        <p:txBody>
          <a:bodyPr/>
          <a:lstStyle>
            <a:lvl1pPr algn="l">
              <a:defRPr sz="3200" b="1">
                <a:solidFill>
                  <a:schemeClr val="accent1"/>
                </a:solidFill>
              </a:defRPr>
            </a:lvl1pPr>
            <a:lvl2pPr algn="l">
              <a:defRPr sz="8000" b="1">
                <a:solidFill>
                  <a:schemeClr val="accent1"/>
                </a:solidFill>
              </a:defRPr>
            </a:lvl2pPr>
            <a:lvl3pPr algn="l">
              <a:defRPr sz="8000" b="1">
                <a:solidFill>
                  <a:schemeClr val="accent1"/>
                </a:solidFill>
              </a:defRPr>
            </a:lvl3pPr>
            <a:lvl4pPr algn="l">
              <a:defRPr sz="8000" b="1">
                <a:solidFill>
                  <a:schemeClr val="accent1"/>
                </a:solidFill>
              </a:defRPr>
            </a:lvl4pPr>
            <a:lvl5pPr algn="l">
              <a:defRPr sz="8000" b="1">
                <a:solidFill>
                  <a:schemeClr val="accent1"/>
                </a:solidFill>
              </a:defRPr>
            </a:lvl5pPr>
          </a:lstStyle>
          <a:p>
            <a:pPr lvl="0"/>
            <a:r>
              <a:rPr lang="fr-FR" dirty="0"/>
              <a:t>XX %</a:t>
            </a:r>
          </a:p>
        </p:txBody>
      </p:sp>
      <p:sp>
        <p:nvSpPr>
          <p:cNvPr id="46" name="Espace réservé du texte 35">
            <a:extLst>
              <a:ext uri="{FF2B5EF4-FFF2-40B4-BE49-F238E27FC236}">
                <a16:creationId xmlns:a16="http://schemas.microsoft.com/office/drawing/2014/main" id="{9F0B019C-2091-0049-9BF2-87B7A6033E3B}"/>
              </a:ext>
            </a:extLst>
          </p:cNvPr>
          <p:cNvSpPr>
            <a:spLocks noGrp="1"/>
          </p:cNvSpPr>
          <p:nvPr>
            <p:ph type="body" sz="quarter" idx="35" hasCustomPrompt="1"/>
          </p:nvPr>
        </p:nvSpPr>
        <p:spPr>
          <a:xfrm>
            <a:off x="7049664" y="3493360"/>
            <a:ext cx="1316941" cy="628799"/>
          </a:xfrm>
          <a:prstGeom prst="rect">
            <a:avLst/>
          </a:prstGeom>
        </p:spPr>
        <p:txBody>
          <a:bodyPr/>
          <a:lstStyle>
            <a:lvl1pPr algn="l">
              <a:defRPr sz="3200" b="1">
                <a:solidFill>
                  <a:schemeClr val="accent1"/>
                </a:solidFill>
              </a:defRPr>
            </a:lvl1pPr>
            <a:lvl2pPr algn="l">
              <a:defRPr sz="8000" b="1">
                <a:solidFill>
                  <a:schemeClr val="accent1"/>
                </a:solidFill>
              </a:defRPr>
            </a:lvl2pPr>
            <a:lvl3pPr algn="l">
              <a:defRPr sz="8000" b="1">
                <a:solidFill>
                  <a:schemeClr val="accent1"/>
                </a:solidFill>
              </a:defRPr>
            </a:lvl3pPr>
            <a:lvl4pPr algn="l">
              <a:defRPr sz="8000" b="1">
                <a:solidFill>
                  <a:schemeClr val="accent1"/>
                </a:solidFill>
              </a:defRPr>
            </a:lvl4pPr>
            <a:lvl5pPr algn="l">
              <a:defRPr sz="8000" b="1">
                <a:solidFill>
                  <a:schemeClr val="accent1"/>
                </a:solidFill>
              </a:defRPr>
            </a:lvl5pPr>
          </a:lstStyle>
          <a:p>
            <a:pPr lvl="0"/>
            <a:r>
              <a:rPr lang="fr-FR" dirty="0"/>
              <a:t>XX %</a:t>
            </a:r>
          </a:p>
        </p:txBody>
      </p:sp>
      <p:sp>
        <p:nvSpPr>
          <p:cNvPr id="47" name="Espace réservé du texte 35">
            <a:extLst>
              <a:ext uri="{FF2B5EF4-FFF2-40B4-BE49-F238E27FC236}">
                <a16:creationId xmlns:a16="http://schemas.microsoft.com/office/drawing/2014/main" id="{00DE5B8C-8EC6-1571-BA92-B6C5FC1075BC}"/>
              </a:ext>
            </a:extLst>
          </p:cNvPr>
          <p:cNvSpPr>
            <a:spLocks noGrp="1"/>
          </p:cNvSpPr>
          <p:nvPr>
            <p:ph type="body" sz="quarter" idx="36" hasCustomPrompt="1"/>
          </p:nvPr>
        </p:nvSpPr>
        <p:spPr>
          <a:xfrm>
            <a:off x="10034058" y="3485233"/>
            <a:ext cx="1316941" cy="628799"/>
          </a:xfrm>
          <a:prstGeom prst="rect">
            <a:avLst/>
          </a:prstGeom>
        </p:spPr>
        <p:txBody>
          <a:bodyPr/>
          <a:lstStyle>
            <a:lvl1pPr algn="l">
              <a:defRPr sz="3200" b="1">
                <a:solidFill>
                  <a:schemeClr val="accent1"/>
                </a:solidFill>
              </a:defRPr>
            </a:lvl1pPr>
            <a:lvl2pPr algn="l">
              <a:defRPr sz="8000" b="1">
                <a:solidFill>
                  <a:schemeClr val="accent1"/>
                </a:solidFill>
              </a:defRPr>
            </a:lvl2pPr>
            <a:lvl3pPr algn="l">
              <a:defRPr sz="8000" b="1">
                <a:solidFill>
                  <a:schemeClr val="accent1"/>
                </a:solidFill>
              </a:defRPr>
            </a:lvl3pPr>
            <a:lvl4pPr algn="l">
              <a:defRPr sz="8000" b="1">
                <a:solidFill>
                  <a:schemeClr val="accent1"/>
                </a:solidFill>
              </a:defRPr>
            </a:lvl4pPr>
            <a:lvl5pPr algn="l">
              <a:defRPr sz="8000" b="1">
                <a:solidFill>
                  <a:schemeClr val="accent1"/>
                </a:solidFill>
              </a:defRPr>
            </a:lvl5pPr>
          </a:lstStyle>
          <a:p>
            <a:pPr lvl="0"/>
            <a:r>
              <a:rPr lang="fr-FR" dirty="0"/>
              <a:t>XX %</a:t>
            </a:r>
          </a:p>
        </p:txBody>
      </p:sp>
      <p:sp>
        <p:nvSpPr>
          <p:cNvPr id="48" name="Espace réservé du texte 35">
            <a:extLst>
              <a:ext uri="{FF2B5EF4-FFF2-40B4-BE49-F238E27FC236}">
                <a16:creationId xmlns:a16="http://schemas.microsoft.com/office/drawing/2014/main" id="{90D11C0A-7AE8-456F-DB71-AF4F98065EAF}"/>
              </a:ext>
            </a:extLst>
          </p:cNvPr>
          <p:cNvSpPr>
            <a:spLocks noGrp="1"/>
          </p:cNvSpPr>
          <p:nvPr>
            <p:ph type="body" sz="quarter" idx="37" hasCustomPrompt="1"/>
          </p:nvPr>
        </p:nvSpPr>
        <p:spPr>
          <a:xfrm>
            <a:off x="697882" y="5192813"/>
            <a:ext cx="2445790" cy="927875"/>
          </a:xfrm>
          <a:prstGeom prst="rect">
            <a:avLst/>
          </a:prstGeom>
        </p:spPr>
        <p:txBody>
          <a:bodyPr/>
          <a:lstStyle>
            <a:lvl1pPr algn="l">
              <a:defRPr sz="6000" b="1">
                <a:solidFill>
                  <a:schemeClr val="tx2"/>
                </a:solidFill>
              </a:defRPr>
            </a:lvl1pPr>
            <a:lvl2pPr algn="l">
              <a:defRPr sz="8000" b="1">
                <a:solidFill>
                  <a:schemeClr val="accent1"/>
                </a:solidFill>
              </a:defRPr>
            </a:lvl2pPr>
            <a:lvl3pPr algn="l">
              <a:defRPr sz="8000" b="1">
                <a:solidFill>
                  <a:schemeClr val="accent1"/>
                </a:solidFill>
              </a:defRPr>
            </a:lvl3pPr>
            <a:lvl4pPr algn="l">
              <a:defRPr sz="8000" b="1">
                <a:solidFill>
                  <a:schemeClr val="accent1"/>
                </a:solidFill>
              </a:defRPr>
            </a:lvl4pPr>
            <a:lvl5pPr algn="l">
              <a:defRPr sz="8000" b="1">
                <a:solidFill>
                  <a:schemeClr val="accent1"/>
                </a:solidFill>
              </a:defRPr>
            </a:lvl5pPr>
          </a:lstStyle>
          <a:p>
            <a:pPr lvl="0"/>
            <a:r>
              <a:rPr lang="fr-FR" dirty="0"/>
              <a:t>XXXX</a:t>
            </a:r>
          </a:p>
        </p:txBody>
      </p:sp>
      <p:pic>
        <p:nvPicPr>
          <p:cNvPr id="49" name="Image 48" descr="Une image contenant dessin&#10;&#10;Description générée automatiquement">
            <a:extLst>
              <a:ext uri="{FF2B5EF4-FFF2-40B4-BE49-F238E27FC236}">
                <a16:creationId xmlns:a16="http://schemas.microsoft.com/office/drawing/2014/main" id="{2FCECBDD-958F-0A1D-8F80-59B6C4073F42}"/>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923765" y="6172803"/>
            <a:ext cx="1230021" cy="792088"/>
          </a:xfrm>
          <a:prstGeom prst="rect">
            <a:avLst/>
          </a:prstGeom>
        </p:spPr>
      </p:pic>
    </p:spTree>
    <p:extLst>
      <p:ext uri="{BB962C8B-B14F-4D97-AF65-F5344CB8AC3E}">
        <p14:creationId xmlns:p14="http://schemas.microsoft.com/office/powerpoint/2010/main" val="4670190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lide ouverture">
    <p:bg>
      <p:bgPr>
        <a:solidFill>
          <a:schemeClr val="tx1"/>
        </a:solidFill>
        <a:effectLst/>
      </p:bgPr>
    </p:bg>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5F3C8EE3-6B3C-87DE-0680-C4A46BF65045}"/>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923074" y="6167566"/>
            <a:ext cx="1221598" cy="789826"/>
          </a:xfrm>
          <a:prstGeom prst="rect">
            <a:avLst/>
          </a:prstGeom>
        </p:spPr>
      </p:pic>
      <p:sp>
        <p:nvSpPr>
          <p:cNvPr id="6" name="Ellipse 5">
            <a:extLst>
              <a:ext uri="{FF2B5EF4-FFF2-40B4-BE49-F238E27FC236}">
                <a16:creationId xmlns:a16="http://schemas.microsoft.com/office/drawing/2014/main" id="{76298C73-BC3B-E88D-A439-EF3435A9A702}"/>
              </a:ext>
            </a:extLst>
          </p:cNvPr>
          <p:cNvSpPr/>
          <p:nvPr userDrawn="1"/>
        </p:nvSpPr>
        <p:spPr>
          <a:xfrm>
            <a:off x="1903950" y="-3176231"/>
            <a:ext cx="13408864" cy="13408864"/>
          </a:xfrm>
          <a:prstGeom prst="ellipse">
            <a:avLst/>
          </a:prstGeom>
          <a:solidFill>
            <a:schemeClr val="tx2"/>
          </a:solidFill>
          <a:ln>
            <a:noFill/>
          </a:ln>
          <a:effectLst>
            <a:outerShdw blurRad="5334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dirty="0"/>
          </a:p>
        </p:txBody>
      </p:sp>
      <p:pic>
        <p:nvPicPr>
          <p:cNvPr id="9" name="Image 8">
            <a:extLst>
              <a:ext uri="{FF2B5EF4-FFF2-40B4-BE49-F238E27FC236}">
                <a16:creationId xmlns:a16="http://schemas.microsoft.com/office/drawing/2014/main" id="{3EE551F5-6A00-0DC3-1D8E-115A1D44EBFD}"/>
              </a:ext>
            </a:extLst>
          </p:cNvPr>
          <p:cNvPicPr>
            <a:picLocks noChangeAspect="1"/>
          </p:cNvPicPr>
          <p:nvPr userDrawn="1"/>
        </p:nvPicPr>
        <p:blipFill>
          <a:blip r:embed="rId3"/>
          <a:srcRect/>
          <a:stretch/>
        </p:blipFill>
        <p:spPr>
          <a:xfrm>
            <a:off x="5979219" y="4149771"/>
            <a:ext cx="4096700" cy="2648730"/>
          </a:xfrm>
          <a:prstGeom prst="rect">
            <a:avLst/>
          </a:prstGeom>
        </p:spPr>
      </p:pic>
      <p:sp>
        <p:nvSpPr>
          <p:cNvPr id="10" name="ZoneTexte 9">
            <a:extLst>
              <a:ext uri="{FF2B5EF4-FFF2-40B4-BE49-F238E27FC236}">
                <a16:creationId xmlns:a16="http://schemas.microsoft.com/office/drawing/2014/main" id="{42BF0F0C-1AAC-5698-CF32-C56DA20F2B91}"/>
              </a:ext>
            </a:extLst>
          </p:cNvPr>
          <p:cNvSpPr txBox="1"/>
          <p:nvPr userDrawn="1"/>
        </p:nvSpPr>
        <p:spPr>
          <a:xfrm>
            <a:off x="550214" y="5840104"/>
            <a:ext cx="3764438" cy="215444"/>
          </a:xfrm>
          <a:prstGeom prst="rect">
            <a:avLst/>
          </a:prstGeom>
          <a:noFill/>
        </p:spPr>
        <p:txBody>
          <a:bodyPr wrap="square" lIns="36000" tIns="0" rIns="36000" bIns="0" rtlCol="0">
            <a:spAutoFit/>
          </a:bodyPr>
          <a:lstStyle/>
          <a:p>
            <a:pPr>
              <a:buClr>
                <a:schemeClr val="tx2"/>
              </a:buClr>
            </a:pPr>
            <a:fld id="{7F54EB47-7CB1-42ED-99B6-BD49B7BBF2BA}" type="datetime1">
              <a:rPr lang="fr-FR" sz="1400" smtClean="0">
                <a:solidFill>
                  <a:schemeClr val="accent1"/>
                </a:solidFill>
              </a:rPr>
              <a:t>02/06/2025</a:t>
            </a:fld>
            <a:endParaRPr lang="fr-FR" sz="1400" dirty="0">
              <a:solidFill>
                <a:schemeClr val="accent1"/>
              </a:solidFill>
            </a:endParaRPr>
          </a:p>
        </p:txBody>
      </p:sp>
      <p:pic>
        <p:nvPicPr>
          <p:cNvPr id="11" name="Graphique 10">
            <a:extLst>
              <a:ext uri="{FF2B5EF4-FFF2-40B4-BE49-F238E27FC236}">
                <a16:creationId xmlns:a16="http://schemas.microsoft.com/office/drawing/2014/main" id="{3BD619B2-98FF-B5E2-2A22-6D0B76E8E9B7}"/>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flipH="1">
            <a:off x="1812955" y="599793"/>
            <a:ext cx="1487650" cy="836208"/>
          </a:xfrm>
          <a:prstGeom prst="rect">
            <a:avLst/>
          </a:prstGeom>
          <a:effectLst>
            <a:outerShdw blurRad="266700" dist="165100" dir="2700000" algn="tl" rotWithShape="0">
              <a:prstClr val="black">
                <a:alpha val="41000"/>
              </a:prstClr>
            </a:outerShdw>
          </a:effectLst>
        </p:spPr>
      </p:pic>
      <p:pic>
        <p:nvPicPr>
          <p:cNvPr id="12" name="Graphique 11">
            <a:extLst>
              <a:ext uri="{FF2B5EF4-FFF2-40B4-BE49-F238E27FC236}">
                <a16:creationId xmlns:a16="http://schemas.microsoft.com/office/drawing/2014/main" id="{11079FDC-DE7E-1189-9BF3-97E5D7923983}"/>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flipH="1">
            <a:off x="10404852" y="2597547"/>
            <a:ext cx="1487650" cy="836208"/>
          </a:xfrm>
          <a:prstGeom prst="rect">
            <a:avLst/>
          </a:prstGeom>
          <a:effectLst>
            <a:outerShdw blurRad="266700" dist="165100" dir="2700000" algn="tl" rotWithShape="0">
              <a:prstClr val="black">
                <a:alpha val="41000"/>
              </a:prstClr>
            </a:outerShdw>
          </a:effectLst>
        </p:spPr>
      </p:pic>
      <p:sp>
        <p:nvSpPr>
          <p:cNvPr id="18" name="Espace réservé du texte 17">
            <a:extLst>
              <a:ext uri="{FF2B5EF4-FFF2-40B4-BE49-F238E27FC236}">
                <a16:creationId xmlns:a16="http://schemas.microsoft.com/office/drawing/2014/main" id="{DEC467BD-B830-1C16-465D-815D46BDC963}"/>
              </a:ext>
            </a:extLst>
          </p:cNvPr>
          <p:cNvSpPr>
            <a:spLocks noGrp="1"/>
          </p:cNvSpPr>
          <p:nvPr>
            <p:ph type="body" sz="quarter" idx="10" hasCustomPrompt="1"/>
          </p:nvPr>
        </p:nvSpPr>
        <p:spPr>
          <a:xfrm>
            <a:off x="550690" y="1754511"/>
            <a:ext cx="4096700" cy="2955925"/>
          </a:xfrm>
          <a:prstGeom prst="rect">
            <a:avLst/>
          </a:prstGeom>
        </p:spPr>
        <p:txBody>
          <a:bodyPr anchor="ctr" anchorCtr="0"/>
          <a:lstStyle>
            <a:lvl1pPr>
              <a:defRPr sz="4800" b="1">
                <a:solidFill>
                  <a:schemeClr val="bg1"/>
                </a:solidFill>
              </a:defRPr>
            </a:lvl1pPr>
            <a:lvl2pPr>
              <a:defRPr sz="4800" b="1">
                <a:solidFill>
                  <a:schemeClr val="bg1"/>
                </a:solidFill>
              </a:defRPr>
            </a:lvl2pPr>
            <a:lvl3pPr>
              <a:defRPr sz="4800" b="1">
                <a:solidFill>
                  <a:schemeClr val="bg1"/>
                </a:solidFill>
              </a:defRPr>
            </a:lvl3pPr>
            <a:lvl4pPr>
              <a:defRPr sz="4800" b="1">
                <a:solidFill>
                  <a:schemeClr val="bg1"/>
                </a:solidFill>
              </a:defRPr>
            </a:lvl4pPr>
            <a:lvl5pPr>
              <a:defRPr sz="4800" b="1">
                <a:solidFill>
                  <a:schemeClr val="bg1"/>
                </a:solidFill>
              </a:defRPr>
            </a:lvl5pPr>
          </a:lstStyle>
          <a:p>
            <a:pPr lvl="0"/>
            <a:r>
              <a:rPr lang="fr-FR" dirty="0"/>
              <a:t>Titre de la  présentation</a:t>
            </a:r>
          </a:p>
        </p:txBody>
      </p:sp>
    </p:spTree>
    <p:extLst>
      <p:ext uri="{BB962C8B-B14F-4D97-AF65-F5344CB8AC3E}">
        <p14:creationId xmlns:p14="http://schemas.microsoft.com/office/powerpoint/2010/main" val="358735877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hhiffres clés 2">
    <p:bg>
      <p:bgPr>
        <a:solidFill>
          <a:schemeClr val="tx2"/>
        </a:solidFill>
        <a:effectLst/>
      </p:bgPr>
    </p:bg>
    <p:spTree>
      <p:nvGrpSpPr>
        <p:cNvPr id="1" name=""/>
        <p:cNvGrpSpPr/>
        <p:nvPr/>
      </p:nvGrpSpPr>
      <p:grpSpPr>
        <a:xfrm>
          <a:off x="0" y="0"/>
          <a:ext cx="0" cy="0"/>
          <a:chOff x="0" y="0"/>
          <a:chExt cx="0" cy="0"/>
        </a:xfrm>
      </p:grpSpPr>
      <p:sp>
        <p:nvSpPr>
          <p:cNvPr id="3" name="Espace réservé du pied de page 2">
            <a:extLst>
              <a:ext uri="{FF2B5EF4-FFF2-40B4-BE49-F238E27FC236}">
                <a16:creationId xmlns:a16="http://schemas.microsoft.com/office/drawing/2014/main" id="{E0231C9A-C1CC-8CE4-FBC8-1B94D7497A8B}"/>
              </a:ext>
            </a:extLst>
          </p:cNvPr>
          <p:cNvSpPr>
            <a:spLocks noGrp="1"/>
          </p:cNvSpPr>
          <p:nvPr>
            <p:ph type="ftr" sz="quarter" idx="10"/>
          </p:nvPr>
        </p:nvSpPr>
        <p:spPr/>
        <p:txBody>
          <a:bodyPr/>
          <a:lstStyle>
            <a:lvl1pPr>
              <a:defRPr>
                <a:solidFill>
                  <a:schemeClr val="bg1"/>
                </a:solidFill>
              </a:defRPr>
            </a:lvl1pPr>
          </a:lstStyle>
          <a:p>
            <a:r>
              <a:rPr lang="fr-FR" dirty="0"/>
              <a:t>Niveau de confidentialité  |  JJ/MM/AAAA  |  Présentateur</a:t>
            </a:r>
          </a:p>
        </p:txBody>
      </p:sp>
      <p:sp>
        <p:nvSpPr>
          <p:cNvPr id="4" name="Espace réservé du numéro de diapositive 3">
            <a:extLst>
              <a:ext uri="{FF2B5EF4-FFF2-40B4-BE49-F238E27FC236}">
                <a16:creationId xmlns:a16="http://schemas.microsoft.com/office/drawing/2014/main" id="{018381BF-41A3-4730-2AC3-D6D9193812D3}"/>
              </a:ext>
            </a:extLst>
          </p:cNvPr>
          <p:cNvSpPr>
            <a:spLocks noGrp="1"/>
          </p:cNvSpPr>
          <p:nvPr>
            <p:ph type="sldNum" sz="quarter" idx="11"/>
          </p:nvPr>
        </p:nvSpPr>
        <p:spPr/>
        <p:txBody>
          <a:bodyPr/>
          <a:lstStyle>
            <a:lvl1pPr>
              <a:defRPr>
                <a:solidFill>
                  <a:schemeClr val="bg1"/>
                </a:solidFill>
              </a:defRPr>
            </a:lvl1pPr>
          </a:lstStyle>
          <a:p>
            <a:fld id="{72F7D735-2684-4015-BC38-8C62B24B466E}" type="slidenum">
              <a:rPr lang="fr-FR" smtClean="0"/>
              <a:pPr/>
              <a:t>‹#›</a:t>
            </a:fld>
            <a:endParaRPr lang="fr-FR" dirty="0"/>
          </a:p>
        </p:txBody>
      </p:sp>
      <p:cxnSp>
        <p:nvCxnSpPr>
          <p:cNvPr id="16" name="Connecteur droit 15">
            <a:extLst>
              <a:ext uri="{FF2B5EF4-FFF2-40B4-BE49-F238E27FC236}">
                <a16:creationId xmlns:a16="http://schemas.microsoft.com/office/drawing/2014/main" id="{754F3929-F0D6-76B6-B407-50EABBF4EC71}"/>
              </a:ext>
            </a:extLst>
          </p:cNvPr>
          <p:cNvCxnSpPr/>
          <p:nvPr userDrawn="1"/>
        </p:nvCxnSpPr>
        <p:spPr>
          <a:xfrm>
            <a:off x="4005375" y="1159302"/>
            <a:ext cx="0" cy="1448162"/>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 name="Connecteur droit 16">
            <a:extLst>
              <a:ext uri="{FF2B5EF4-FFF2-40B4-BE49-F238E27FC236}">
                <a16:creationId xmlns:a16="http://schemas.microsoft.com/office/drawing/2014/main" id="{36FBA977-8424-C6E1-CFBE-EAD92D71A4F9}"/>
              </a:ext>
            </a:extLst>
          </p:cNvPr>
          <p:cNvCxnSpPr/>
          <p:nvPr userDrawn="1"/>
        </p:nvCxnSpPr>
        <p:spPr>
          <a:xfrm>
            <a:off x="8112224" y="1159302"/>
            <a:ext cx="0" cy="1448162"/>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 name="Connecteur droit 25">
            <a:extLst>
              <a:ext uri="{FF2B5EF4-FFF2-40B4-BE49-F238E27FC236}">
                <a16:creationId xmlns:a16="http://schemas.microsoft.com/office/drawing/2014/main" id="{6DCD8C9F-ADC9-20D2-F13C-B6FF7ECD18E0}"/>
              </a:ext>
            </a:extLst>
          </p:cNvPr>
          <p:cNvCxnSpPr>
            <a:cxnSpLocks/>
          </p:cNvCxnSpPr>
          <p:nvPr userDrawn="1"/>
        </p:nvCxnSpPr>
        <p:spPr>
          <a:xfrm>
            <a:off x="6087642" y="5172650"/>
            <a:ext cx="0" cy="1064662"/>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pic>
        <p:nvPicPr>
          <p:cNvPr id="27" name="Graphique 26">
            <a:extLst>
              <a:ext uri="{FF2B5EF4-FFF2-40B4-BE49-F238E27FC236}">
                <a16:creationId xmlns:a16="http://schemas.microsoft.com/office/drawing/2014/main" id="{4202459B-6C81-4CD9-DA81-14B0E431C4E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710732" y="4815499"/>
            <a:ext cx="3187473" cy="2304197"/>
          </a:xfrm>
          <a:prstGeom prst="rect">
            <a:avLst/>
          </a:prstGeom>
        </p:spPr>
      </p:pic>
      <p:pic>
        <p:nvPicPr>
          <p:cNvPr id="28" name="Image 27" descr="Une image contenant dessin&#10;&#10;Description générée automatiquement">
            <a:extLst>
              <a:ext uri="{FF2B5EF4-FFF2-40B4-BE49-F238E27FC236}">
                <a16:creationId xmlns:a16="http://schemas.microsoft.com/office/drawing/2014/main" id="{F33C3B5E-FCEA-BA06-835B-ABD1EB6DFA06}"/>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0883839" y="6172803"/>
            <a:ext cx="1230021" cy="792088"/>
          </a:xfrm>
          <a:prstGeom prst="rect">
            <a:avLst/>
          </a:prstGeom>
        </p:spPr>
      </p:pic>
      <p:sp>
        <p:nvSpPr>
          <p:cNvPr id="29" name="Espace réservé du texte 23">
            <a:extLst>
              <a:ext uri="{FF2B5EF4-FFF2-40B4-BE49-F238E27FC236}">
                <a16:creationId xmlns:a16="http://schemas.microsoft.com/office/drawing/2014/main" id="{B0D3A565-24FA-651F-79C8-8C09090FDAB7}"/>
              </a:ext>
            </a:extLst>
          </p:cNvPr>
          <p:cNvSpPr>
            <a:spLocks noGrp="1"/>
          </p:cNvSpPr>
          <p:nvPr>
            <p:ph type="body" sz="quarter" idx="12" hasCustomPrompt="1"/>
          </p:nvPr>
        </p:nvSpPr>
        <p:spPr>
          <a:xfrm>
            <a:off x="2639617" y="347899"/>
            <a:ext cx="6787248" cy="719061"/>
          </a:xfrm>
          <a:prstGeom prst="rect">
            <a:avLst/>
          </a:prstGeom>
        </p:spPr>
        <p:txBody>
          <a:bodyPr/>
          <a:lstStyle>
            <a:lvl1pPr algn="ctr">
              <a:defRPr>
                <a:solidFill>
                  <a:schemeClr val="bg1"/>
                </a:solidFill>
              </a:defRPr>
            </a:lvl1pPr>
          </a:lstStyle>
          <a:p>
            <a:pPr lvl="0"/>
            <a:r>
              <a:rPr lang="fr-FR" dirty="0"/>
              <a:t>Titre slide (chiffres clés)</a:t>
            </a:r>
          </a:p>
        </p:txBody>
      </p:sp>
      <p:sp>
        <p:nvSpPr>
          <p:cNvPr id="30" name="Espace réservé du texte 60">
            <a:extLst>
              <a:ext uri="{FF2B5EF4-FFF2-40B4-BE49-F238E27FC236}">
                <a16:creationId xmlns:a16="http://schemas.microsoft.com/office/drawing/2014/main" id="{6E41AB0E-E5EB-9387-FC43-E660BA41A42F}"/>
              </a:ext>
            </a:extLst>
          </p:cNvPr>
          <p:cNvSpPr>
            <a:spLocks noGrp="1"/>
          </p:cNvSpPr>
          <p:nvPr>
            <p:ph type="body" sz="quarter" idx="23" hasCustomPrompt="1"/>
          </p:nvPr>
        </p:nvSpPr>
        <p:spPr>
          <a:xfrm>
            <a:off x="797222" y="2345874"/>
            <a:ext cx="2574532" cy="360139"/>
          </a:xfrm>
          <a:prstGeom prst="rect">
            <a:avLst/>
          </a:prstGeom>
        </p:spPr>
        <p:txBody>
          <a:bodyPr/>
          <a:lstStyle>
            <a:lvl1pPr algn="l">
              <a:defRPr sz="1800" b="0">
                <a:solidFill>
                  <a:schemeClr val="bg1"/>
                </a:solidFill>
              </a:defRPr>
            </a:lvl1pPr>
            <a:lvl2pPr algn="ctr">
              <a:defRPr sz="1000" b="0">
                <a:solidFill>
                  <a:schemeClr val="bg1"/>
                </a:solidFill>
              </a:defRPr>
            </a:lvl2pPr>
            <a:lvl3pPr algn="ctr">
              <a:defRPr sz="1000" b="0">
                <a:solidFill>
                  <a:schemeClr val="bg1"/>
                </a:solidFill>
              </a:defRPr>
            </a:lvl3pPr>
            <a:lvl4pPr algn="ctr">
              <a:defRPr sz="1000" b="0">
                <a:solidFill>
                  <a:schemeClr val="bg1"/>
                </a:solidFill>
              </a:defRPr>
            </a:lvl4pPr>
            <a:lvl5pPr algn="ctr">
              <a:defRPr sz="1000" b="0">
                <a:solidFill>
                  <a:schemeClr val="bg1"/>
                </a:solidFill>
              </a:defRPr>
            </a:lvl5pPr>
          </a:lstStyle>
          <a:p>
            <a:pPr lvl="0"/>
            <a:r>
              <a:rPr lang="fr-FR" dirty="0"/>
              <a:t>Texte légende</a:t>
            </a:r>
          </a:p>
          <a:p>
            <a:pPr lvl="0"/>
            <a:endParaRPr lang="fr-FR" dirty="0"/>
          </a:p>
        </p:txBody>
      </p:sp>
      <p:sp>
        <p:nvSpPr>
          <p:cNvPr id="31" name="Espace réservé du texte 60">
            <a:extLst>
              <a:ext uri="{FF2B5EF4-FFF2-40B4-BE49-F238E27FC236}">
                <a16:creationId xmlns:a16="http://schemas.microsoft.com/office/drawing/2014/main" id="{5EE29186-0BAF-7E20-ECC8-D415F19D4EDE}"/>
              </a:ext>
            </a:extLst>
          </p:cNvPr>
          <p:cNvSpPr>
            <a:spLocks noGrp="1"/>
          </p:cNvSpPr>
          <p:nvPr>
            <p:ph type="body" sz="quarter" idx="24" hasCustomPrompt="1"/>
          </p:nvPr>
        </p:nvSpPr>
        <p:spPr>
          <a:xfrm>
            <a:off x="4771534" y="2349870"/>
            <a:ext cx="2574532" cy="360139"/>
          </a:xfrm>
          <a:prstGeom prst="rect">
            <a:avLst/>
          </a:prstGeom>
        </p:spPr>
        <p:txBody>
          <a:bodyPr/>
          <a:lstStyle>
            <a:lvl1pPr algn="ctr">
              <a:defRPr sz="1800" b="0">
                <a:solidFill>
                  <a:schemeClr val="bg1"/>
                </a:solidFill>
              </a:defRPr>
            </a:lvl1pPr>
            <a:lvl2pPr algn="ctr">
              <a:defRPr sz="1000" b="0">
                <a:solidFill>
                  <a:schemeClr val="bg1"/>
                </a:solidFill>
              </a:defRPr>
            </a:lvl2pPr>
            <a:lvl3pPr algn="ctr">
              <a:defRPr sz="1000" b="0">
                <a:solidFill>
                  <a:schemeClr val="bg1"/>
                </a:solidFill>
              </a:defRPr>
            </a:lvl3pPr>
            <a:lvl4pPr algn="ctr">
              <a:defRPr sz="1000" b="0">
                <a:solidFill>
                  <a:schemeClr val="bg1"/>
                </a:solidFill>
              </a:defRPr>
            </a:lvl4pPr>
            <a:lvl5pPr algn="ctr">
              <a:defRPr sz="1000" b="0">
                <a:solidFill>
                  <a:schemeClr val="bg1"/>
                </a:solidFill>
              </a:defRPr>
            </a:lvl5pPr>
          </a:lstStyle>
          <a:p>
            <a:pPr lvl="0"/>
            <a:r>
              <a:rPr lang="fr-FR" dirty="0"/>
              <a:t>Texte légende</a:t>
            </a:r>
          </a:p>
          <a:p>
            <a:pPr lvl="0"/>
            <a:endParaRPr lang="fr-FR" dirty="0"/>
          </a:p>
        </p:txBody>
      </p:sp>
      <p:sp>
        <p:nvSpPr>
          <p:cNvPr id="32" name="Espace réservé du texte 60">
            <a:extLst>
              <a:ext uri="{FF2B5EF4-FFF2-40B4-BE49-F238E27FC236}">
                <a16:creationId xmlns:a16="http://schemas.microsoft.com/office/drawing/2014/main" id="{332DCD42-408D-E28A-6F3F-C1FFF49C548B}"/>
              </a:ext>
            </a:extLst>
          </p:cNvPr>
          <p:cNvSpPr>
            <a:spLocks noGrp="1"/>
          </p:cNvSpPr>
          <p:nvPr>
            <p:ph type="body" sz="quarter" idx="25" hasCustomPrompt="1"/>
          </p:nvPr>
        </p:nvSpPr>
        <p:spPr>
          <a:xfrm>
            <a:off x="8902039" y="2349870"/>
            <a:ext cx="2574532" cy="360139"/>
          </a:xfrm>
          <a:prstGeom prst="rect">
            <a:avLst/>
          </a:prstGeom>
        </p:spPr>
        <p:txBody>
          <a:bodyPr/>
          <a:lstStyle>
            <a:lvl1pPr algn="r">
              <a:defRPr sz="1800" b="0">
                <a:solidFill>
                  <a:schemeClr val="bg1"/>
                </a:solidFill>
              </a:defRPr>
            </a:lvl1pPr>
            <a:lvl2pPr algn="ctr">
              <a:defRPr sz="1000" b="0">
                <a:solidFill>
                  <a:schemeClr val="bg1"/>
                </a:solidFill>
              </a:defRPr>
            </a:lvl2pPr>
            <a:lvl3pPr algn="ctr">
              <a:defRPr sz="1000" b="0">
                <a:solidFill>
                  <a:schemeClr val="bg1"/>
                </a:solidFill>
              </a:defRPr>
            </a:lvl3pPr>
            <a:lvl4pPr algn="ctr">
              <a:defRPr sz="1000" b="0">
                <a:solidFill>
                  <a:schemeClr val="bg1"/>
                </a:solidFill>
              </a:defRPr>
            </a:lvl4pPr>
            <a:lvl5pPr algn="ctr">
              <a:defRPr sz="1000" b="0">
                <a:solidFill>
                  <a:schemeClr val="bg1"/>
                </a:solidFill>
              </a:defRPr>
            </a:lvl5pPr>
          </a:lstStyle>
          <a:p>
            <a:pPr lvl="0"/>
            <a:r>
              <a:rPr lang="fr-FR" dirty="0"/>
              <a:t>Texte légende</a:t>
            </a:r>
          </a:p>
          <a:p>
            <a:pPr lvl="0"/>
            <a:endParaRPr lang="fr-FR" dirty="0"/>
          </a:p>
        </p:txBody>
      </p:sp>
      <p:sp>
        <p:nvSpPr>
          <p:cNvPr id="33" name="Espace réservé du texte 35">
            <a:extLst>
              <a:ext uri="{FF2B5EF4-FFF2-40B4-BE49-F238E27FC236}">
                <a16:creationId xmlns:a16="http://schemas.microsoft.com/office/drawing/2014/main" id="{BE198729-58B7-1241-EBA4-5172C09BCAC2}"/>
              </a:ext>
            </a:extLst>
          </p:cNvPr>
          <p:cNvSpPr>
            <a:spLocks noGrp="1"/>
          </p:cNvSpPr>
          <p:nvPr>
            <p:ph type="body" sz="quarter" idx="26" hasCustomPrompt="1"/>
          </p:nvPr>
        </p:nvSpPr>
        <p:spPr>
          <a:xfrm>
            <a:off x="768065" y="1109899"/>
            <a:ext cx="2879662" cy="1317288"/>
          </a:xfrm>
          <a:prstGeom prst="rect">
            <a:avLst/>
          </a:prstGeom>
        </p:spPr>
        <p:txBody>
          <a:bodyPr/>
          <a:lstStyle>
            <a:lvl1pPr algn="l">
              <a:defRPr sz="8000" b="1">
                <a:solidFill>
                  <a:schemeClr val="accent1"/>
                </a:solidFill>
              </a:defRPr>
            </a:lvl1pPr>
            <a:lvl2pPr algn="l">
              <a:defRPr sz="8000" b="1">
                <a:solidFill>
                  <a:schemeClr val="accent1"/>
                </a:solidFill>
              </a:defRPr>
            </a:lvl2pPr>
            <a:lvl3pPr algn="l">
              <a:defRPr sz="8000" b="1">
                <a:solidFill>
                  <a:schemeClr val="accent1"/>
                </a:solidFill>
              </a:defRPr>
            </a:lvl3pPr>
            <a:lvl4pPr algn="l">
              <a:defRPr sz="8000" b="1">
                <a:solidFill>
                  <a:schemeClr val="accent1"/>
                </a:solidFill>
              </a:defRPr>
            </a:lvl4pPr>
            <a:lvl5pPr algn="l">
              <a:defRPr sz="8000" b="1">
                <a:solidFill>
                  <a:schemeClr val="accent1"/>
                </a:solidFill>
              </a:defRPr>
            </a:lvl5pPr>
          </a:lstStyle>
          <a:p>
            <a:pPr lvl="0"/>
            <a:r>
              <a:rPr lang="fr-FR" dirty="0"/>
              <a:t>XXXX</a:t>
            </a:r>
          </a:p>
        </p:txBody>
      </p:sp>
      <p:sp>
        <p:nvSpPr>
          <p:cNvPr id="34" name="Espace réservé du texte 35">
            <a:extLst>
              <a:ext uri="{FF2B5EF4-FFF2-40B4-BE49-F238E27FC236}">
                <a16:creationId xmlns:a16="http://schemas.microsoft.com/office/drawing/2014/main" id="{7421BDE3-E5BC-1989-FB77-6D7C293D78CD}"/>
              </a:ext>
            </a:extLst>
          </p:cNvPr>
          <p:cNvSpPr>
            <a:spLocks noGrp="1"/>
          </p:cNvSpPr>
          <p:nvPr>
            <p:ph type="body" sz="quarter" idx="27" hasCustomPrompt="1"/>
          </p:nvPr>
        </p:nvSpPr>
        <p:spPr>
          <a:xfrm>
            <a:off x="4565902" y="1112488"/>
            <a:ext cx="2879662" cy="1317288"/>
          </a:xfrm>
          <a:prstGeom prst="rect">
            <a:avLst/>
          </a:prstGeom>
        </p:spPr>
        <p:txBody>
          <a:bodyPr/>
          <a:lstStyle>
            <a:lvl1pPr algn="l">
              <a:defRPr sz="8000" b="1">
                <a:solidFill>
                  <a:schemeClr val="tx1"/>
                </a:solidFill>
              </a:defRPr>
            </a:lvl1pPr>
            <a:lvl2pPr algn="l">
              <a:defRPr sz="8000" b="1">
                <a:solidFill>
                  <a:schemeClr val="accent1"/>
                </a:solidFill>
              </a:defRPr>
            </a:lvl2pPr>
            <a:lvl3pPr algn="l">
              <a:defRPr sz="8000" b="1">
                <a:solidFill>
                  <a:schemeClr val="accent1"/>
                </a:solidFill>
              </a:defRPr>
            </a:lvl3pPr>
            <a:lvl4pPr algn="l">
              <a:defRPr sz="8000" b="1">
                <a:solidFill>
                  <a:schemeClr val="accent1"/>
                </a:solidFill>
              </a:defRPr>
            </a:lvl4pPr>
            <a:lvl5pPr algn="l">
              <a:defRPr sz="8000" b="1">
                <a:solidFill>
                  <a:schemeClr val="accent1"/>
                </a:solidFill>
              </a:defRPr>
            </a:lvl5pPr>
          </a:lstStyle>
          <a:p>
            <a:pPr lvl="0"/>
            <a:r>
              <a:rPr lang="fr-FR" dirty="0"/>
              <a:t>XXXX</a:t>
            </a:r>
          </a:p>
        </p:txBody>
      </p:sp>
      <p:sp>
        <p:nvSpPr>
          <p:cNvPr id="35" name="Espace réservé du texte 35">
            <a:extLst>
              <a:ext uri="{FF2B5EF4-FFF2-40B4-BE49-F238E27FC236}">
                <a16:creationId xmlns:a16="http://schemas.microsoft.com/office/drawing/2014/main" id="{8CD048F2-82D0-75E7-9BDC-FD9C7C167E0D}"/>
              </a:ext>
            </a:extLst>
          </p:cNvPr>
          <p:cNvSpPr>
            <a:spLocks noGrp="1"/>
          </p:cNvSpPr>
          <p:nvPr>
            <p:ph type="body" sz="quarter" idx="28" hasCustomPrompt="1"/>
          </p:nvPr>
        </p:nvSpPr>
        <p:spPr>
          <a:xfrm>
            <a:off x="8596909" y="1141345"/>
            <a:ext cx="2879662" cy="1317288"/>
          </a:xfrm>
          <a:prstGeom prst="rect">
            <a:avLst/>
          </a:prstGeom>
        </p:spPr>
        <p:txBody>
          <a:bodyPr/>
          <a:lstStyle>
            <a:lvl1pPr algn="r">
              <a:defRPr sz="8000" b="1">
                <a:solidFill>
                  <a:schemeClr val="bg1"/>
                </a:solidFill>
              </a:defRPr>
            </a:lvl1pPr>
            <a:lvl2pPr algn="l">
              <a:defRPr sz="8000" b="1">
                <a:solidFill>
                  <a:schemeClr val="accent1"/>
                </a:solidFill>
              </a:defRPr>
            </a:lvl2pPr>
            <a:lvl3pPr algn="l">
              <a:defRPr sz="8000" b="1">
                <a:solidFill>
                  <a:schemeClr val="accent1"/>
                </a:solidFill>
              </a:defRPr>
            </a:lvl3pPr>
            <a:lvl4pPr algn="l">
              <a:defRPr sz="8000" b="1">
                <a:solidFill>
                  <a:schemeClr val="accent1"/>
                </a:solidFill>
              </a:defRPr>
            </a:lvl4pPr>
            <a:lvl5pPr algn="l">
              <a:defRPr sz="8000" b="1">
                <a:solidFill>
                  <a:schemeClr val="accent1"/>
                </a:solidFill>
              </a:defRPr>
            </a:lvl5pPr>
          </a:lstStyle>
          <a:p>
            <a:pPr lvl="0"/>
            <a:r>
              <a:rPr lang="fr-FR" dirty="0"/>
              <a:t>XXXX</a:t>
            </a:r>
          </a:p>
        </p:txBody>
      </p:sp>
      <p:sp>
        <p:nvSpPr>
          <p:cNvPr id="36" name="Espace réservé du texte 35">
            <a:extLst>
              <a:ext uri="{FF2B5EF4-FFF2-40B4-BE49-F238E27FC236}">
                <a16:creationId xmlns:a16="http://schemas.microsoft.com/office/drawing/2014/main" id="{EF45C208-DED9-040A-5D32-429FC63A026C}"/>
              </a:ext>
            </a:extLst>
          </p:cNvPr>
          <p:cNvSpPr>
            <a:spLocks noGrp="1"/>
          </p:cNvSpPr>
          <p:nvPr>
            <p:ph type="body" sz="quarter" idx="33" hasCustomPrompt="1"/>
          </p:nvPr>
        </p:nvSpPr>
        <p:spPr>
          <a:xfrm>
            <a:off x="1549425" y="4566777"/>
            <a:ext cx="1316941" cy="628799"/>
          </a:xfrm>
          <a:prstGeom prst="rect">
            <a:avLst/>
          </a:prstGeom>
        </p:spPr>
        <p:txBody>
          <a:bodyPr/>
          <a:lstStyle>
            <a:lvl1pPr algn="l">
              <a:defRPr sz="3200" b="1">
                <a:solidFill>
                  <a:schemeClr val="tx1"/>
                </a:solidFill>
              </a:defRPr>
            </a:lvl1pPr>
            <a:lvl2pPr algn="l">
              <a:defRPr sz="8000" b="1">
                <a:solidFill>
                  <a:schemeClr val="accent1"/>
                </a:solidFill>
              </a:defRPr>
            </a:lvl2pPr>
            <a:lvl3pPr algn="l">
              <a:defRPr sz="8000" b="1">
                <a:solidFill>
                  <a:schemeClr val="accent1"/>
                </a:solidFill>
              </a:defRPr>
            </a:lvl3pPr>
            <a:lvl4pPr algn="l">
              <a:defRPr sz="8000" b="1">
                <a:solidFill>
                  <a:schemeClr val="accent1"/>
                </a:solidFill>
              </a:defRPr>
            </a:lvl4pPr>
            <a:lvl5pPr algn="l">
              <a:defRPr sz="8000" b="1">
                <a:solidFill>
                  <a:schemeClr val="accent1"/>
                </a:solidFill>
              </a:defRPr>
            </a:lvl5pPr>
          </a:lstStyle>
          <a:p>
            <a:pPr lvl="0"/>
            <a:r>
              <a:rPr lang="fr-FR" dirty="0"/>
              <a:t>XX %</a:t>
            </a:r>
          </a:p>
        </p:txBody>
      </p:sp>
      <p:sp>
        <p:nvSpPr>
          <p:cNvPr id="37" name="Espace réservé du texte 35">
            <a:extLst>
              <a:ext uri="{FF2B5EF4-FFF2-40B4-BE49-F238E27FC236}">
                <a16:creationId xmlns:a16="http://schemas.microsoft.com/office/drawing/2014/main" id="{AF9402E8-B932-7354-7CFE-A8FF86491880}"/>
              </a:ext>
            </a:extLst>
          </p:cNvPr>
          <p:cNvSpPr>
            <a:spLocks noGrp="1"/>
          </p:cNvSpPr>
          <p:nvPr>
            <p:ph type="body" sz="quarter" idx="34" hasCustomPrompt="1"/>
          </p:nvPr>
        </p:nvSpPr>
        <p:spPr>
          <a:xfrm>
            <a:off x="4410283" y="3479498"/>
            <a:ext cx="1316941" cy="628799"/>
          </a:xfrm>
          <a:prstGeom prst="rect">
            <a:avLst/>
          </a:prstGeom>
        </p:spPr>
        <p:txBody>
          <a:bodyPr/>
          <a:lstStyle>
            <a:lvl1pPr algn="l">
              <a:defRPr sz="3200" b="1">
                <a:solidFill>
                  <a:schemeClr val="tx1"/>
                </a:solidFill>
              </a:defRPr>
            </a:lvl1pPr>
            <a:lvl2pPr algn="l">
              <a:defRPr sz="8000" b="1">
                <a:solidFill>
                  <a:schemeClr val="accent1"/>
                </a:solidFill>
              </a:defRPr>
            </a:lvl2pPr>
            <a:lvl3pPr algn="l">
              <a:defRPr sz="8000" b="1">
                <a:solidFill>
                  <a:schemeClr val="accent1"/>
                </a:solidFill>
              </a:defRPr>
            </a:lvl3pPr>
            <a:lvl4pPr algn="l">
              <a:defRPr sz="8000" b="1">
                <a:solidFill>
                  <a:schemeClr val="accent1"/>
                </a:solidFill>
              </a:defRPr>
            </a:lvl4pPr>
            <a:lvl5pPr algn="l">
              <a:defRPr sz="8000" b="1">
                <a:solidFill>
                  <a:schemeClr val="accent1"/>
                </a:solidFill>
              </a:defRPr>
            </a:lvl5pPr>
          </a:lstStyle>
          <a:p>
            <a:pPr lvl="0"/>
            <a:r>
              <a:rPr lang="fr-FR" dirty="0"/>
              <a:t>XX %</a:t>
            </a:r>
          </a:p>
        </p:txBody>
      </p:sp>
      <p:sp>
        <p:nvSpPr>
          <p:cNvPr id="38" name="Espace réservé du texte 35">
            <a:extLst>
              <a:ext uri="{FF2B5EF4-FFF2-40B4-BE49-F238E27FC236}">
                <a16:creationId xmlns:a16="http://schemas.microsoft.com/office/drawing/2014/main" id="{4E1743EA-C475-F68B-D297-A39BA8379D69}"/>
              </a:ext>
            </a:extLst>
          </p:cNvPr>
          <p:cNvSpPr>
            <a:spLocks noGrp="1"/>
          </p:cNvSpPr>
          <p:nvPr>
            <p:ph type="body" sz="quarter" idx="35" hasCustomPrompt="1"/>
          </p:nvPr>
        </p:nvSpPr>
        <p:spPr>
          <a:xfrm>
            <a:off x="7493347" y="3466037"/>
            <a:ext cx="1316941" cy="628799"/>
          </a:xfrm>
          <a:prstGeom prst="rect">
            <a:avLst/>
          </a:prstGeom>
        </p:spPr>
        <p:txBody>
          <a:bodyPr/>
          <a:lstStyle>
            <a:lvl1pPr algn="l">
              <a:defRPr sz="3200" b="1">
                <a:solidFill>
                  <a:schemeClr val="tx1"/>
                </a:solidFill>
              </a:defRPr>
            </a:lvl1pPr>
            <a:lvl2pPr algn="l">
              <a:defRPr sz="8000" b="1">
                <a:solidFill>
                  <a:schemeClr val="accent1"/>
                </a:solidFill>
              </a:defRPr>
            </a:lvl2pPr>
            <a:lvl3pPr algn="l">
              <a:defRPr sz="8000" b="1">
                <a:solidFill>
                  <a:schemeClr val="accent1"/>
                </a:solidFill>
              </a:defRPr>
            </a:lvl3pPr>
            <a:lvl4pPr algn="l">
              <a:defRPr sz="8000" b="1">
                <a:solidFill>
                  <a:schemeClr val="accent1"/>
                </a:solidFill>
              </a:defRPr>
            </a:lvl4pPr>
            <a:lvl5pPr algn="l">
              <a:defRPr sz="8000" b="1">
                <a:solidFill>
                  <a:schemeClr val="accent1"/>
                </a:solidFill>
              </a:defRPr>
            </a:lvl5pPr>
          </a:lstStyle>
          <a:p>
            <a:pPr lvl="0"/>
            <a:r>
              <a:rPr lang="fr-FR" dirty="0"/>
              <a:t>XX %</a:t>
            </a:r>
          </a:p>
        </p:txBody>
      </p:sp>
      <p:sp>
        <p:nvSpPr>
          <p:cNvPr id="39" name="Espace réservé du texte 35">
            <a:extLst>
              <a:ext uri="{FF2B5EF4-FFF2-40B4-BE49-F238E27FC236}">
                <a16:creationId xmlns:a16="http://schemas.microsoft.com/office/drawing/2014/main" id="{EEBEB126-7C85-7C55-C201-F63F70AA0B31}"/>
              </a:ext>
            </a:extLst>
          </p:cNvPr>
          <p:cNvSpPr>
            <a:spLocks noGrp="1"/>
          </p:cNvSpPr>
          <p:nvPr>
            <p:ph type="body" sz="quarter" idx="36" hasCustomPrompt="1"/>
          </p:nvPr>
        </p:nvSpPr>
        <p:spPr>
          <a:xfrm>
            <a:off x="9992173" y="4566777"/>
            <a:ext cx="1316941" cy="628799"/>
          </a:xfrm>
          <a:prstGeom prst="rect">
            <a:avLst/>
          </a:prstGeom>
        </p:spPr>
        <p:txBody>
          <a:bodyPr/>
          <a:lstStyle>
            <a:lvl1pPr algn="l">
              <a:defRPr sz="3200" b="1">
                <a:solidFill>
                  <a:schemeClr val="tx1"/>
                </a:solidFill>
              </a:defRPr>
            </a:lvl1pPr>
            <a:lvl2pPr algn="l">
              <a:defRPr sz="8000" b="1">
                <a:solidFill>
                  <a:schemeClr val="accent1"/>
                </a:solidFill>
              </a:defRPr>
            </a:lvl2pPr>
            <a:lvl3pPr algn="l">
              <a:defRPr sz="8000" b="1">
                <a:solidFill>
                  <a:schemeClr val="accent1"/>
                </a:solidFill>
              </a:defRPr>
            </a:lvl3pPr>
            <a:lvl4pPr algn="l">
              <a:defRPr sz="8000" b="1">
                <a:solidFill>
                  <a:schemeClr val="accent1"/>
                </a:solidFill>
              </a:defRPr>
            </a:lvl4pPr>
            <a:lvl5pPr algn="l">
              <a:defRPr sz="8000" b="1">
                <a:solidFill>
                  <a:schemeClr val="accent1"/>
                </a:solidFill>
              </a:defRPr>
            </a:lvl5pPr>
          </a:lstStyle>
          <a:p>
            <a:pPr lvl="0"/>
            <a:r>
              <a:rPr lang="fr-FR" dirty="0"/>
              <a:t>XX %</a:t>
            </a:r>
          </a:p>
        </p:txBody>
      </p:sp>
      <p:sp>
        <p:nvSpPr>
          <p:cNvPr id="40" name="Espace réservé du texte 23">
            <a:extLst>
              <a:ext uri="{FF2B5EF4-FFF2-40B4-BE49-F238E27FC236}">
                <a16:creationId xmlns:a16="http://schemas.microsoft.com/office/drawing/2014/main" id="{9F857EEE-A212-7941-13CB-54BAC0233105}"/>
              </a:ext>
            </a:extLst>
          </p:cNvPr>
          <p:cNvSpPr>
            <a:spLocks noGrp="1"/>
          </p:cNvSpPr>
          <p:nvPr>
            <p:ph type="body" sz="quarter" idx="19" hasCustomPrompt="1"/>
          </p:nvPr>
        </p:nvSpPr>
        <p:spPr>
          <a:xfrm>
            <a:off x="911424" y="5295979"/>
            <a:ext cx="1988746" cy="515634"/>
          </a:xfrm>
          <a:prstGeom prst="rect">
            <a:avLst/>
          </a:prstGeom>
        </p:spPr>
        <p:txBody>
          <a:bodyPr/>
          <a:lstStyle>
            <a:lvl1pPr>
              <a:defRPr sz="1200" b="0">
                <a:solidFill>
                  <a:schemeClr val="bg1"/>
                </a:solidFill>
              </a:defRPr>
            </a:lvl1pPr>
            <a:lvl2pPr>
              <a:defRPr sz="1200" b="1">
                <a:solidFill>
                  <a:schemeClr val="tx1"/>
                </a:solidFill>
              </a:defRPr>
            </a:lvl2pPr>
            <a:lvl3pPr>
              <a:defRPr sz="1200" b="1">
                <a:solidFill>
                  <a:schemeClr val="tx1"/>
                </a:solidFill>
              </a:defRPr>
            </a:lvl3pPr>
            <a:lvl4pPr>
              <a:defRPr sz="1200" b="1">
                <a:solidFill>
                  <a:schemeClr val="tx1"/>
                </a:solidFill>
              </a:defRPr>
            </a:lvl4pPr>
            <a:lvl5pPr>
              <a:defRPr sz="1200" b="1">
                <a:solidFill>
                  <a:schemeClr val="tx1"/>
                </a:solidFill>
              </a:defRPr>
            </a:lvl5pPr>
          </a:lstStyle>
          <a:p>
            <a:pPr lvl="0"/>
            <a:r>
              <a:rPr lang="fr-FR" dirty="0"/>
              <a:t>Texte légende</a:t>
            </a:r>
          </a:p>
        </p:txBody>
      </p:sp>
      <p:sp>
        <p:nvSpPr>
          <p:cNvPr id="41" name="Espace réservé du texte 23">
            <a:extLst>
              <a:ext uri="{FF2B5EF4-FFF2-40B4-BE49-F238E27FC236}">
                <a16:creationId xmlns:a16="http://schemas.microsoft.com/office/drawing/2014/main" id="{6DF35F72-CBAD-D2A9-52A7-ECA5CC15533D}"/>
              </a:ext>
            </a:extLst>
          </p:cNvPr>
          <p:cNvSpPr>
            <a:spLocks noGrp="1"/>
          </p:cNvSpPr>
          <p:nvPr>
            <p:ph type="body" sz="quarter" idx="37" hasCustomPrompt="1"/>
          </p:nvPr>
        </p:nvSpPr>
        <p:spPr>
          <a:xfrm>
            <a:off x="3620838" y="4200261"/>
            <a:ext cx="1988746" cy="515634"/>
          </a:xfrm>
          <a:prstGeom prst="rect">
            <a:avLst/>
          </a:prstGeom>
        </p:spPr>
        <p:txBody>
          <a:bodyPr/>
          <a:lstStyle>
            <a:lvl1pPr>
              <a:defRPr sz="1200" b="0">
                <a:solidFill>
                  <a:schemeClr val="bg1"/>
                </a:solidFill>
              </a:defRPr>
            </a:lvl1pPr>
            <a:lvl2pPr>
              <a:defRPr sz="1200" b="1">
                <a:solidFill>
                  <a:schemeClr val="tx1"/>
                </a:solidFill>
              </a:defRPr>
            </a:lvl2pPr>
            <a:lvl3pPr>
              <a:defRPr sz="1200" b="1">
                <a:solidFill>
                  <a:schemeClr val="tx1"/>
                </a:solidFill>
              </a:defRPr>
            </a:lvl3pPr>
            <a:lvl4pPr>
              <a:defRPr sz="1200" b="1">
                <a:solidFill>
                  <a:schemeClr val="tx1"/>
                </a:solidFill>
              </a:defRPr>
            </a:lvl4pPr>
            <a:lvl5pPr>
              <a:defRPr sz="1200" b="1">
                <a:solidFill>
                  <a:schemeClr val="tx1"/>
                </a:solidFill>
              </a:defRPr>
            </a:lvl5pPr>
          </a:lstStyle>
          <a:p>
            <a:pPr lvl="0"/>
            <a:r>
              <a:rPr lang="fr-FR" dirty="0"/>
              <a:t>Texte légende</a:t>
            </a:r>
          </a:p>
        </p:txBody>
      </p:sp>
      <p:sp>
        <p:nvSpPr>
          <p:cNvPr id="42" name="Espace réservé du texte 23">
            <a:extLst>
              <a:ext uri="{FF2B5EF4-FFF2-40B4-BE49-F238E27FC236}">
                <a16:creationId xmlns:a16="http://schemas.microsoft.com/office/drawing/2014/main" id="{9FAD47B0-6ED6-1AC7-014A-658508DA8B5C}"/>
              </a:ext>
            </a:extLst>
          </p:cNvPr>
          <p:cNvSpPr>
            <a:spLocks noGrp="1"/>
          </p:cNvSpPr>
          <p:nvPr>
            <p:ph type="body" sz="quarter" idx="38" hasCustomPrompt="1"/>
          </p:nvPr>
        </p:nvSpPr>
        <p:spPr>
          <a:xfrm>
            <a:off x="6821542" y="4204081"/>
            <a:ext cx="1988746" cy="515634"/>
          </a:xfrm>
          <a:prstGeom prst="rect">
            <a:avLst/>
          </a:prstGeom>
        </p:spPr>
        <p:txBody>
          <a:bodyPr/>
          <a:lstStyle>
            <a:lvl1pPr>
              <a:defRPr sz="1200" b="0">
                <a:solidFill>
                  <a:schemeClr val="bg1"/>
                </a:solidFill>
              </a:defRPr>
            </a:lvl1pPr>
            <a:lvl2pPr>
              <a:defRPr sz="1200" b="1">
                <a:solidFill>
                  <a:schemeClr val="tx1"/>
                </a:solidFill>
              </a:defRPr>
            </a:lvl2pPr>
            <a:lvl3pPr>
              <a:defRPr sz="1200" b="1">
                <a:solidFill>
                  <a:schemeClr val="tx1"/>
                </a:solidFill>
              </a:defRPr>
            </a:lvl3pPr>
            <a:lvl4pPr>
              <a:defRPr sz="1200" b="1">
                <a:solidFill>
                  <a:schemeClr val="tx1"/>
                </a:solidFill>
              </a:defRPr>
            </a:lvl4pPr>
            <a:lvl5pPr>
              <a:defRPr sz="1200" b="1">
                <a:solidFill>
                  <a:schemeClr val="tx1"/>
                </a:solidFill>
              </a:defRPr>
            </a:lvl5pPr>
          </a:lstStyle>
          <a:p>
            <a:pPr lvl="0"/>
            <a:r>
              <a:rPr lang="fr-FR" dirty="0"/>
              <a:t>Texte légende</a:t>
            </a:r>
          </a:p>
        </p:txBody>
      </p:sp>
      <p:sp>
        <p:nvSpPr>
          <p:cNvPr id="43" name="Espace réservé du texte 23">
            <a:extLst>
              <a:ext uri="{FF2B5EF4-FFF2-40B4-BE49-F238E27FC236}">
                <a16:creationId xmlns:a16="http://schemas.microsoft.com/office/drawing/2014/main" id="{FFB23937-A6E0-0436-1FA9-0139EC396F4C}"/>
              </a:ext>
            </a:extLst>
          </p:cNvPr>
          <p:cNvSpPr>
            <a:spLocks noGrp="1"/>
          </p:cNvSpPr>
          <p:nvPr>
            <p:ph type="body" sz="quarter" idx="39" hasCustomPrompt="1"/>
          </p:nvPr>
        </p:nvSpPr>
        <p:spPr>
          <a:xfrm>
            <a:off x="9194932" y="5295979"/>
            <a:ext cx="1988746" cy="515634"/>
          </a:xfrm>
          <a:prstGeom prst="rect">
            <a:avLst/>
          </a:prstGeom>
        </p:spPr>
        <p:txBody>
          <a:bodyPr/>
          <a:lstStyle>
            <a:lvl1pPr>
              <a:defRPr sz="1200" b="0">
                <a:solidFill>
                  <a:schemeClr val="bg1"/>
                </a:solidFill>
              </a:defRPr>
            </a:lvl1pPr>
            <a:lvl2pPr>
              <a:defRPr sz="1200" b="1">
                <a:solidFill>
                  <a:schemeClr val="tx1"/>
                </a:solidFill>
              </a:defRPr>
            </a:lvl2pPr>
            <a:lvl3pPr>
              <a:defRPr sz="1200" b="1">
                <a:solidFill>
                  <a:schemeClr val="tx1"/>
                </a:solidFill>
              </a:defRPr>
            </a:lvl3pPr>
            <a:lvl4pPr>
              <a:defRPr sz="1200" b="1">
                <a:solidFill>
                  <a:schemeClr val="tx1"/>
                </a:solidFill>
              </a:defRPr>
            </a:lvl4pPr>
            <a:lvl5pPr>
              <a:defRPr sz="1200" b="1">
                <a:solidFill>
                  <a:schemeClr val="tx1"/>
                </a:solidFill>
              </a:defRPr>
            </a:lvl5pPr>
          </a:lstStyle>
          <a:p>
            <a:pPr lvl="0"/>
            <a:r>
              <a:rPr lang="fr-FR" dirty="0"/>
              <a:t>Texte légende</a:t>
            </a:r>
          </a:p>
        </p:txBody>
      </p:sp>
    </p:spTree>
    <p:extLst>
      <p:ext uri="{BB962C8B-B14F-4D97-AF65-F5344CB8AC3E}">
        <p14:creationId xmlns:p14="http://schemas.microsoft.com/office/powerpoint/2010/main" val="320744417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hiffres clés 3">
    <p:bg>
      <p:bgPr>
        <a:solidFill>
          <a:schemeClr val="tx2"/>
        </a:solidFill>
        <a:effectLst/>
      </p:bgPr>
    </p:bg>
    <p:spTree>
      <p:nvGrpSpPr>
        <p:cNvPr id="1" name=""/>
        <p:cNvGrpSpPr/>
        <p:nvPr/>
      </p:nvGrpSpPr>
      <p:grpSpPr>
        <a:xfrm>
          <a:off x="0" y="0"/>
          <a:ext cx="0" cy="0"/>
          <a:chOff x="0" y="0"/>
          <a:chExt cx="0" cy="0"/>
        </a:xfrm>
      </p:grpSpPr>
      <p:pic>
        <p:nvPicPr>
          <p:cNvPr id="38" name="Graphique 37">
            <a:extLst>
              <a:ext uri="{FF2B5EF4-FFF2-40B4-BE49-F238E27FC236}">
                <a16:creationId xmlns:a16="http://schemas.microsoft.com/office/drawing/2014/main" id="{456BE0F5-4A06-FB4E-F9F7-10A2F0E2847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307628" y="4241867"/>
            <a:ext cx="1372072" cy="2610501"/>
          </a:xfrm>
          <a:prstGeom prst="rect">
            <a:avLst/>
          </a:prstGeom>
        </p:spPr>
      </p:pic>
      <p:sp>
        <p:nvSpPr>
          <p:cNvPr id="3" name="Espace réservé du pied de page 2">
            <a:extLst>
              <a:ext uri="{FF2B5EF4-FFF2-40B4-BE49-F238E27FC236}">
                <a16:creationId xmlns:a16="http://schemas.microsoft.com/office/drawing/2014/main" id="{F83E06FD-D0E2-A2A6-BB4B-318EFD726C80}"/>
              </a:ext>
            </a:extLst>
          </p:cNvPr>
          <p:cNvSpPr>
            <a:spLocks noGrp="1"/>
          </p:cNvSpPr>
          <p:nvPr>
            <p:ph type="ftr" sz="quarter" idx="10"/>
          </p:nvPr>
        </p:nvSpPr>
        <p:spPr/>
        <p:txBody>
          <a:bodyPr/>
          <a:lstStyle>
            <a:lvl1pPr>
              <a:defRPr>
                <a:solidFill>
                  <a:schemeClr val="bg1"/>
                </a:solidFill>
              </a:defRPr>
            </a:lvl1pPr>
          </a:lstStyle>
          <a:p>
            <a:r>
              <a:rPr lang="fr-FR" dirty="0"/>
              <a:t>Niveau de confidentialité  |  JJ/MM/AAAA  |  Présentateur</a:t>
            </a:r>
          </a:p>
        </p:txBody>
      </p:sp>
      <p:sp>
        <p:nvSpPr>
          <p:cNvPr id="4" name="Espace réservé du numéro de diapositive 3">
            <a:extLst>
              <a:ext uri="{FF2B5EF4-FFF2-40B4-BE49-F238E27FC236}">
                <a16:creationId xmlns:a16="http://schemas.microsoft.com/office/drawing/2014/main" id="{2A39199F-4EBC-7AC8-58EA-AACC13FDA57B}"/>
              </a:ext>
            </a:extLst>
          </p:cNvPr>
          <p:cNvSpPr>
            <a:spLocks noGrp="1"/>
          </p:cNvSpPr>
          <p:nvPr>
            <p:ph type="sldNum" sz="quarter" idx="11"/>
          </p:nvPr>
        </p:nvSpPr>
        <p:spPr/>
        <p:txBody>
          <a:bodyPr/>
          <a:lstStyle>
            <a:lvl1pPr>
              <a:defRPr>
                <a:solidFill>
                  <a:schemeClr val="bg1"/>
                </a:solidFill>
              </a:defRPr>
            </a:lvl1pPr>
          </a:lstStyle>
          <a:p>
            <a:fld id="{72F7D735-2684-4015-BC38-8C62B24B466E}" type="slidenum">
              <a:rPr lang="fr-FR" smtClean="0"/>
              <a:pPr/>
              <a:t>‹#›</a:t>
            </a:fld>
            <a:endParaRPr lang="fr-FR" dirty="0"/>
          </a:p>
        </p:txBody>
      </p:sp>
      <p:pic>
        <p:nvPicPr>
          <p:cNvPr id="17" name="Graphique 16">
            <a:extLst>
              <a:ext uri="{FF2B5EF4-FFF2-40B4-BE49-F238E27FC236}">
                <a16:creationId xmlns:a16="http://schemas.microsoft.com/office/drawing/2014/main" id="{139E4632-7BD7-C9C6-72E1-A8529C88568A}"/>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3564254" y="3846642"/>
            <a:ext cx="1309705" cy="3011431"/>
          </a:xfrm>
          <a:prstGeom prst="rect">
            <a:avLst/>
          </a:prstGeom>
        </p:spPr>
      </p:pic>
      <p:sp>
        <p:nvSpPr>
          <p:cNvPr id="18" name="Ellipse 17">
            <a:extLst>
              <a:ext uri="{FF2B5EF4-FFF2-40B4-BE49-F238E27FC236}">
                <a16:creationId xmlns:a16="http://schemas.microsoft.com/office/drawing/2014/main" id="{2D622352-0CCB-5BCC-313E-69031279C620}"/>
              </a:ext>
            </a:extLst>
          </p:cNvPr>
          <p:cNvSpPr/>
          <p:nvPr userDrawn="1"/>
        </p:nvSpPr>
        <p:spPr>
          <a:xfrm>
            <a:off x="4303776" y="1636776"/>
            <a:ext cx="3584448" cy="3584448"/>
          </a:xfrm>
          <a:prstGeom prst="ellipse">
            <a:avLst/>
          </a:prstGeom>
          <a:solidFill>
            <a:schemeClr val="tx1"/>
          </a:solidFill>
          <a:ln>
            <a:noFill/>
          </a:ln>
          <a:effectLst>
            <a:outerShdw blurRad="292100" dist="2032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dirty="0"/>
              <a:t> </a:t>
            </a:r>
          </a:p>
        </p:txBody>
      </p:sp>
      <p:sp>
        <p:nvSpPr>
          <p:cNvPr id="29" name="Espace réservé du texte 23">
            <a:extLst>
              <a:ext uri="{FF2B5EF4-FFF2-40B4-BE49-F238E27FC236}">
                <a16:creationId xmlns:a16="http://schemas.microsoft.com/office/drawing/2014/main" id="{AF1E6DE5-E1CB-4E26-DE14-942AD5381DB4}"/>
              </a:ext>
            </a:extLst>
          </p:cNvPr>
          <p:cNvSpPr>
            <a:spLocks noGrp="1"/>
          </p:cNvSpPr>
          <p:nvPr>
            <p:ph type="body" sz="quarter" idx="12" hasCustomPrompt="1"/>
          </p:nvPr>
        </p:nvSpPr>
        <p:spPr>
          <a:xfrm>
            <a:off x="2639617" y="347899"/>
            <a:ext cx="6787248" cy="719061"/>
          </a:xfrm>
          <a:prstGeom prst="rect">
            <a:avLst/>
          </a:prstGeom>
        </p:spPr>
        <p:txBody>
          <a:bodyPr/>
          <a:lstStyle>
            <a:lvl1pPr algn="ctr">
              <a:defRPr>
                <a:solidFill>
                  <a:schemeClr val="bg1"/>
                </a:solidFill>
              </a:defRPr>
            </a:lvl1pPr>
          </a:lstStyle>
          <a:p>
            <a:pPr lvl="0"/>
            <a:r>
              <a:rPr lang="fr-FR" dirty="0"/>
              <a:t>Titre slide (chiffres clés)</a:t>
            </a:r>
          </a:p>
        </p:txBody>
      </p:sp>
      <p:sp>
        <p:nvSpPr>
          <p:cNvPr id="31" name="Espace réservé du texte 30">
            <a:extLst>
              <a:ext uri="{FF2B5EF4-FFF2-40B4-BE49-F238E27FC236}">
                <a16:creationId xmlns:a16="http://schemas.microsoft.com/office/drawing/2014/main" id="{29DB85EA-9412-9432-D373-823E95854369}"/>
              </a:ext>
            </a:extLst>
          </p:cNvPr>
          <p:cNvSpPr>
            <a:spLocks noGrp="1"/>
          </p:cNvSpPr>
          <p:nvPr>
            <p:ph type="body" sz="quarter" idx="13" hasCustomPrompt="1"/>
          </p:nvPr>
        </p:nvSpPr>
        <p:spPr>
          <a:xfrm>
            <a:off x="3496461" y="1037563"/>
            <a:ext cx="1234965" cy="1234965"/>
          </a:xfrm>
          <a:prstGeom prst="ellipse">
            <a:avLst/>
          </a:prstGeom>
          <a:solidFill>
            <a:schemeClr val="tx2"/>
          </a:solidFill>
          <a:ln>
            <a:solidFill>
              <a:schemeClr val="bg1"/>
            </a:solidFill>
          </a:ln>
        </p:spPr>
        <p:txBody>
          <a:bodyPr anchor="ctr" anchorCtr="0"/>
          <a:lstStyle>
            <a:lvl1pPr algn="ctr">
              <a:defRPr sz="2000" b="1">
                <a:solidFill>
                  <a:schemeClr val="bg1"/>
                </a:solidFill>
              </a:defRPr>
            </a:lvl1pPr>
            <a:lvl2pPr algn="ctr">
              <a:defRPr sz="2400" b="1">
                <a:solidFill>
                  <a:schemeClr val="bg1"/>
                </a:solidFill>
              </a:defRPr>
            </a:lvl2pPr>
            <a:lvl3pPr algn="ctr">
              <a:defRPr sz="2400" b="1">
                <a:solidFill>
                  <a:schemeClr val="bg1"/>
                </a:solidFill>
              </a:defRPr>
            </a:lvl3pPr>
            <a:lvl4pPr algn="ctr">
              <a:defRPr sz="2400" b="1">
                <a:solidFill>
                  <a:schemeClr val="bg1"/>
                </a:solidFill>
              </a:defRPr>
            </a:lvl4pPr>
            <a:lvl5pPr algn="ctr">
              <a:defRPr sz="2400" b="1">
                <a:solidFill>
                  <a:schemeClr val="bg1"/>
                </a:solidFill>
              </a:defRPr>
            </a:lvl5pPr>
          </a:lstStyle>
          <a:p>
            <a:pPr lvl="0"/>
            <a:r>
              <a:rPr lang="fr-FR" dirty="0"/>
              <a:t>XX %</a:t>
            </a:r>
          </a:p>
        </p:txBody>
      </p:sp>
      <p:sp>
        <p:nvSpPr>
          <p:cNvPr id="32" name="Espace réservé du texte 30">
            <a:extLst>
              <a:ext uri="{FF2B5EF4-FFF2-40B4-BE49-F238E27FC236}">
                <a16:creationId xmlns:a16="http://schemas.microsoft.com/office/drawing/2014/main" id="{281D9381-6B28-1761-8DA7-BA0EF552E29C}"/>
              </a:ext>
            </a:extLst>
          </p:cNvPr>
          <p:cNvSpPr>
            <a:spLocks noGrp="1"/>
          </p:cNvSpPr>
          <p:nvPr>
            <p:ph type="body" sz="quarter" idx="14" hasCustomPrompt="1"/>
          </p:nvPr>
        </p:nvSpPr>
        <p:spPr>
          <a:xfrm>
            <a:off x="2561734" y="2677731"/>
            <a:ext cx="1234965" cy="1234965"/>
          </a:xfrm>
          <a:prstGeom prst="ellipse">
            <a:avLst/>
          </a:prstGeom>
          <a:solidFill>
            <a:schemeClr val="tx2"/>
          </a:solidFill>
          <a:ln>
            <a:solidFill>
              <a:schemeClr val="bg1"/>
            </a:solidFill>
          </a:ln>
        </p:spPr>
        <p:txBody>
          <a:bodyPr anchor="ctr" anchorCtr="0"/>
          <a:lstStyle>
            <a:lvl1pPr algn="ctr">
              <a:defRPr sz="2000" b="1">
                <a:solidFill>
                  <a:schemeClr val="bg1"/>
                </a:solidFill>
              </a:defRPr>
            </a:lvl1pPr>
            <a:lvl2pPr algn="ctr">
              <a:defRPr sz="2400" b="1">
                <a:solidFill>
                  <a:schemeClr val="bg1"/>
                </a:solidFill>
              </a:defRPr>
            </a:lvl2pPr>
            <a:lvl3pPr algn="ctr">
              <a:defRPr sz="2400" b="1">
                <a:solidFill>
                  <a:schemeClr val="bg1"/>
                </a:solidFill>
              </a:defRPr>
            </a:lvl3pPr>
            <a:lvl4pPr algn="ctr">
              <a:defRPr sz="2400" b="1">
                <a:solidFill>
                  <a:schemeClr val="bg1"/>
                </a:solidFill>
              </a:defRPr>
            </a:lvl4pPr>
            <a:lvl5pPr algn="ctr">
              <a:defRPr sz="2400" b="1">
                <a:solidFill>
                  <a:schemeClr val="bg1"/>
                </a:solidFill>
              </a:defRPr>
            </a:lvl5pPr>
          </a:lstStyle>
          <a:p>
            <a:pPr lvl="0"/>
            <a:r>
              <a:rPr lang="fr-FR" dirty="0"/>
              <a:t>XX %</a:t>
            </a:r>
          </a:p>
        </p:txBody>
      </p:sp>
      <p:sp>
        <p:nvSpPr>
          <p:cNvPr id="33" name="Espace réservé du texte 30">
            <a:extLst>
              <a:ext uri="{FF2B5EF4-FFF2-40B4-BE49-F238E27FC236}">
                <a16:creationId xmlns:a16="http://schemas.microsoft.com/office/drawing/2014/main" id="{E5D857CE-CA70-0BC7-4736-4D057CA8C001}"/>
              </a:ext>
            </a:extLst>
          </p:cNvPr>
          <p:cNvSpPr>
            <a:spLocks noGrp="1"/>
          </p:cNvSpPr>
          <p:nvPr>
            <p:ph type="body" sz="quarter" idx="15" hasCustomPrompt="1"/>
          </p:nvPr>
        </p:nvSpPr>
        <p:spPr>
          <a:xfrm>
            <a:off x="2222432" y="4385915"/>
            <a:ext cx="1234965" cy="1234965"/>
          </a:xfrm>
          <a:prstGeom prst="ellipse">
            <a:avLst/>
          </a:prstGeom>
          <a:solidFill>
            <a:schemeClr val="tx2"/>
          </a:solidFill>
          <a:ln>
            <a:solidFill>
              <a:schemeClr val="bg1"/>
            </a:solidFill>
          </a:ln>
        </p:spPr>
        <p:txBody>
          <a:bodyPr anchor="ctr" anchorCtr="0"/>
          <a:lstStyle>
            <a:lvl1pPr algn="ctr">
              <a:defRPr sz="2000" b="1">
                <a:solidFill>
                  <a:schemeClr val="bg1"/>
                </a:solidFill>
              </a:defRPr>
            </a:lvl1pPr>
            <a:lvl2pPr algn="ctr">
              <a:defRPr sz="2400" b="1">
                <a:solidFill>
                  <a:schemeClr val="bg1"/>
                </a:solidFill>
              </a:defRPr>
            </a:lvl2pPr>
            <a:lvl3pPr algn="ctr">
              <a:defRPr sz="2400" b="1">
                <a:solidFill>
                  <a:schemeClr val="bg1"/>
                </a:solidFill>
              </a:defRPr>
            </a:lvl3pPr>
            <a:lvl4pPr algn="ctr">
              <a:defRPr sz="2400" b="1">
                <a:solidFill>
                  <a:schemeClr val="bg1"/>
                </a:solidFill>
              </a:defRPr>
            </a:lvl4pPr>
            <a:lvl5pPr algn="ctr">
              <a:defRPr sz="2400" b="1">
                <a:solidFill>
                  <a:schemeClr val="bg1"/>
                </a:solidFill>
              </a:defRPr>
            </a:lvl5pPr>
          </a:lstStyle>
          <a:p>
            <a:pPr lvl="0"/>
            <a:r>
              <a:rPr lang="fr-FR" dirty="0"/>
              <a:t>XX %</a:t>
            </a:r>
          </a:p>
        </p:txBody>
      </p:sp>
      <p:sp>
        <p:nvSpPr>
          <p:cNvPr id="34" name="Espace réservé du texte 30">
            <a:extLst>
              <a:ext uri="{FF2B5EF4-FFF2-40B4-BE49-F238E27FC236}">
                <a16:creationId xmlns:a16="http://schemas.microsoft.com/office/drawing/2014/main" id="{12021C3E-070C-E89D-B58E-844F6851B94C}"/>
              </a:ext>
            </a:extLst>
          </p:cNvPr>
          <p:cNvSpPr>
            <a:spLocks noGrp="1"/>
          </p:cNvSpPr>
          <p:nvPr>
            <p:ph type="body" sz="quarter" idx="16" hasCustomPrompt="1"/>
          </p:nvPr>
        </p:nvSpPr>
        <p:spPr>
          <a:xfrm>
            <a:off x="7517269" y="1061137"/>
            <a:ext cx="1234965" cy="1234965"/>
          </a:xfrm>
          <a:prstGeom prst="ellipse">
            <a:avLst/>
          </a:prstGeom>
          <a:solidFill>
            <a:schemeClr val="tx2"/>
          </a:solidFill>
          <a:ln>
            <a:solidFill>
              <a:schemeClr val="bg1"/>
            </a:solidFill>
          </a:ln>
        </p:spPr>
        <p:txBody>
          <a:bodyPr anchor="ctr" anchorCtr="0"/>
          <a:lstStyle>
            <a:lvl1pPr algn="ctr">
              <a:defRPr sz="2000" b="1">
                <a:solidFill>
                  <a:schemeClr val="bg1"/>
                </a:solidFill>
              </a:defRPr>
            </a:lvl1pPr>
            <a:lvl2pPr algn="ctr">
              <a:defRPr sz="2400" b="1">
                <a:solidFill>
                  <a:schemeClr val="bg1"/>
                </a:solidFill>
              </a:defRPr>
            </a:lvl2pPr>
            <a:lvl3pPr algn="ctr">
              <a:defRPr sz="2400" b="1">
                <a:solidFill>
                  <a:schemeClr val="bg1"/>
                </a:solidFill>
              </a:defRPr>
            </a:lvl3pPr>
            <a:lvl4pPr algn="ctr">
              <a:defRPr sz="2400" b="1">
                <a:solidFill>
                  <a:schemeClr val="bg1"/>
                </a:solidFill>
              </a:defRPr>
            </a:lvl4pPr>
            <a:lvl5pPr algn="ctr">
              <a:defRPr sz="2400" b="1">
                <a:solidFill>
                  <a:schemeClr val="bg1"/>
                </a:solidFill>
              </a:defRPr>
            </a:lvl5pPr>
          </a:lstStyle>
          <a:p>
            <a:pPr lvl="0"/>
            <a:r>
              <a:rPr lang="fr-FR" dirty="0"/>
              <a:t>XX %</a:t>
            </a:r>
          </a:p>
        </p:txBody>
      </p:sp>
      <p:sp>
        <p:nvSpPr>
          <p:cNvPr id="35" name="Espace réservé du texte 30">
            <a:extLst>
              <a:ext uri="{FF2B5EF4-FFF2-40B4-BE49-F238E27FC236}">
                <a16:creationId xmlns:a16="http://schemas.microsoft.com/office/drawing/2014/main" id="{5106FDD9-99E1-1534-8D4B-E4723B020A86}"/>
              </a:ext>
            </a:extLst>
          </p:cNvPr>
          <p:cNvSpPr>
            <a:spLocks noGrp="1"/>
          </p:cNvSpPr>
          <p:nvPr>
            <p:ph type="body" sz="quarter" idx="17" hasCustomPrompt="1"/>
          </p:nvPr>
        </p:nvSpPr>
        <p:spPr>
          <a:xfrm>
            <a:off x="8324733" y="2701305"/>
            <a:ext cx="1234965" cy="1234965"/>
          </a:xfrm>
          <a:prstGeom prst="ellipse">
            <a:avLst/>
          </a:prstGeom>
          <a:solidFill>
            <a:schemeClr val="tx2"/>
          </a:solidFill>
          <a:ln>
            <a:solidFill>
              <a:schemeClr val="bg1"/>
            </a:solidFill>
          </a:ln>
        </p:spPr>
        <p:txBody>
          <a:bodyPr anchor="ctr" anchorCtr="0"/>
          <a:lstStyle>
            <a:lvl1pPr algn="ctr">
              <a:defRPr sz="2000" b="1">
                <a:solidFill>
                  <a:schemeClr val="bg1"/>
                </a:solidFill>
              </a:defRPr>
            </a:lvl1pPr>
            <a:lvl2pPr algn="ctr">
              <a:defRPr sz="2400" b="1">
                <a:solidFill>
                  <a:schemeClr val="bg1"/>
                </a:solidFill>
              </a:defRPr>
            </a:lvl2pPr>
            <a:lvl3pPr algn="ctr">
              <a:defRPr sz="2400" b="1">
                <a:solidFill>
                  <a:schemeClr val="bg1"/>
                </a:solidFill>
              </a:defRPr>
            </a:lvl3pPr>
            <a:lvl4pPr algn="ctr">
              <a:defRPr sz="2400" b="1">
                <a:solidFill>
                  <a:schemeClr val="bg1"/>
                </a:solidFill>
              </a:defRPr>
            </a:lvl4pPr>
            <a:lvl5pPr algn="ctr">
              <a:defRPr sz="2400" b="1">
                <a:solidFill>
                  <a:schemeClr val="bg1"/>
                </a:solidFill>
              </a:defRPr>
            </a:lvl5pPr>
          </a:lstStyle>
          <a:p>
            <a:pPr lvl="0"/>
            <a:r>
              <a:rPr lang="fr-FR" dirty="0"/>
              <a:t>XX %</a:t>
            </a:r>
          </a:p>
        </p:txBody>
      </p:sp>
      <p:sp>
        <p:nvSpPr>
          <p:cNvPr id="36" name="Espace réservé du texte 30">
            <a:extLst>
              <a:ext uri="{FF2B5EF4-FFF2-40B4-BE49-F238E27FC236}">
                <a16:creationId xmlns:a16="http://schemas.microsoft.com/office/drawing/2014/main" id="{754DB38A-BF57-AD60-0D70-3C7416A22329}"/>
              </a:ext>
            </a:extLst>
          </p:cNvPr>
          <p:cNvSpPr>
            <a:spLocks noGrp="1"/>
          </p:cNvSpPr>
          <p:nvPr>
            <p:ph type="body" sz="quarter" idx="18" hasCustomPrompt="1"/>
          </p:nvPr>
        </p:nvSpPr>
        <p:spPr>
          <a:xfrm>
            <a:off x="8695390" y="4409489"/>
            <a:ext cx="1234965" cy="1234965"/>
          </a:xfrm>
          <a:prstGeom prst="ellipse">
            <a:avLst/>
          </a:prstGeom>
          <a:solidFill>
            <a:schemeClr val="tx2"/>
          </a:solidFill>
          <a:ln>
            <a:solidFill>
              <a:schemeClr val="bg1"/>
            </a:solidFill>
          </a:ln>
        </p:spPr>
        <p:txBody>
          <a:bodyPr anchor="ctr" anchorCtr="0"/>
          <a:lstStyle>
            <a:lvl1pPr algn="ctr">
              <a:defRPr sz="2000" b="1">
                <a:solidFill>
                  <a:schemeClr val="bg1"/>
                </a:solidFill>
              </a:defRPr>
            </a:lvl1pPr>
            <a:lvl2pPr algn="ctr">
              <a:defRPr sz="2400" b="1">
                <a:solidFill>
                  <a:schemeClr val="bg1"/>
                </a:solidFill>
              </a:defRPr>
            </a:lvl2pPr>
            <a:lvl3pPr algn="ctr">
              <a:defRPr sz="2400" b="1">
                <a:solidFill>
                  <a:schemeClr val="bg1"/>
                </a:solidFill>
              </a:defRPr>
            </a:lvl3pPr>
            <a:lvl4pPr algn="ctr">
              <a:defRPr sz="2400" b="1">
                <a:solidFill>
                  <a:schemeClr val="bg1"/>
                </a:solidFill>
              </a:defRPr>
            </a:lvl4pPr>
            <a:lvl5pPr algn="ctr">
              <a:defRPr sz="2400" b="1">
                <a:solidFill>
                  <a:schemeClr val="bg1"/>
                </a:solidFill>
              </a:defRPr>
            </a:lvl5pPr>
          </a:lstStyle>
          <a:p>
            <a:pPr lvl="0"/>
            <a:r>
              <a:rPr lang="fr-FR" dirty="0"/>
              <a:t>XX %</a:t>
            </a:r>
          </a:p>
        </p:txBody>
      </p:sp>
      <p:pic>
        <p:nvPicPr>
          <p:cNvPr id="39" name="Image 38" descr="Une image contenant dessin&#10;&#10;Description générée automatiquement">
            <a:extLst>
              <a:ext uri="{FF2B5EF4-FFF2-40B4-BE49-F238E27FC236}">
                <a16:creationId xmlns:a16="http://schemas.microsoft.com/office/drawing/2014/main" id="{5ECCE374-FB26-8892-A287-A8552C1F78C5}"/>
              </a:ext>
            </a:extLst>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10923765" y="6172803"/>
            <a:ext cx="1230021" cy="792088"/>
          </a:xfrm>
          <a:prstGeom prst="rect">
            <a:avLst/>
          </a:prstGeom>
        </p:spPr>
      </p:pic>
      <p:sp>
        <p:nvSpPr>
          <p:cNvPr id="40" name="Espace réservé du texte 23">
            <a:extLst>
              <a:ext uri="{FF2B5EF4-FFF2-40B4-BE49-F238E27FC236}">
                <a16:creationId xmlns:a16="http://schemas.microsoft.com/office/drawing/2014/main" id="{563E57A8-3760-03DF-1CED-9AE716DA80DE}"/>
              </a:ext>
            </a:extLst>
          </p:cNvPr>
          <p:cNvSpPr>
            <a:spLocks noGrp="1"/>
          </p:cNvSpPr>
          <p:nvPr>
            <p:ph type="body" sz="quarter" idx="19" hasCustomPrompt="1"/>
          </p:nvPr>
        </p:nvSpPr>
        <p:spPr>
          <a:xfrm>
            <a:off x="1280714" y="1140389"/>
            <a:ext cx="1988746" cy="964517"/>
          </a:xfrm>
          <a:prstGeom prst="rect">
            <a:avLst/>
          </a:prstGeom>
        </p:spPr>
        <p:txBody>
          <a:bodyPr anchor="ctr" anchorCtr="0"/>
          <a:lstStyle>
            <a:lvl1pPr algn="r">
              <a:defRPr sz="1200" b="0">
                <a:solidFill>
                  <a:schemeClr val="bg1"/>
                </a:solidFill>
              </a:defRPr>
            </a:lvl1pPr>
            <a:lvl2pPr>
              <a:defRPr sz="1200" b="1">
                <a:solidFill>
                  <a:schemeClr val="tx1"/>
                </a:solidFill>
              </a:defRPr>
            </a:lvl2pPr>
            <a:lvl3pPr>
              <a:defRPr sz="1200" b="1">
                <a:solidFill>
                  <a:schemeClr val="tx1"/>
                </a:solidFill>
              </a:defRPr>
            </a:lvl3pPr>
            <a:lvl4pPr>
              <a:defRPr sz="1200" b="1">
                <a:solidFill>
                  <a:schemeClr val="tx1"/>
                </a:solidFill>
              </a:defRPr>
            </a:lvl4pPr>
            <a:lvl5pPr>
              <a:defRPr sz="1200" b="1">
                <a:solidFill>
                  <a:schemeClr val="tx1"/>
                </a:solidFill>
              </a:defRPr>
            </a:lvl5pPr>
          </a:lstStyle>
          <a:p>
            <a:pPr lvl="0"/>
            <a:r>
              <a:rPr lang="fr-FR" dirty="0"/>
              <a:t>Texte légende</a:t>
            </a:r>
          </a:p>
        </p:txBody>
      </p:sp>
      <p:sp>
        <p:nvSpPr>
          <p:cNvPr id="41" name="Espace réservé du texte 23">
            <a:extLst>
              <a:ext uri="{FF2B5EF4-FFF2-40B4-BE49-F238E27FC236}">
                <a16:creationId xmlns:a16="http://schemas.microsoft.com/office/drawing/2014/main" id="{1A946A75-281B-0E1B-C0B5-DF09C3581454}"/>
              </a:ext>
            </a:extLst>
          </p:cNvPr>
          <p:cNvSpPr>
            <a:spLocks noGrp="1"/>
          </p:cNvSpPr>
          <p:nvPr>
            <p:ph type="body" sz="quarter" idx="20" hasCustomPrompt="1"/>
          </p:nvPr>
        </p:nvSpPr>
        <p:spPr>
          <a:xfrm>
            <a:off x="368943" y="2807338"/>
            <a:ext cx="1988746" cy="964517"/>
          </a:xfrm>
          <a:prstGeom prst="rect">
            <a:avLst/>
          </a:prstGeom>
        </p:spPr>
        <p:txBody>
          <a:bodyPr anchor="ctr" anchorCtr="0"/>
          <a:lstStyle>
            <a:lvl1pPr algn="r">
              <a:defRPr sz="1200" b="0">
                <a:solidFill>
                  <a:schemeClr val="bg1"/>
                </a:solidFill>
              </a:defRPr>
            </a:lvl1pPr>
            <a:lvl2pPr>
              <a:defRPr sz="1200" b="1">
                <a:solidFill>
                  <a:schemeClr val="tx1"/>
                </a:solidFill>
              </a:defRPr>
            </a:lvl2pPr>
            <a:lvl3pPr>
              <a:defRPr sz="1200" b="1">
                <a:solidFill>
                  <a:schemeClr val="tx1"/>
                </a:solidFill>
              </a:defRPr>
            </a:lvl3pPr>
            <a:lvl4pPr>
              <a:defRPr sz="1200" b="1">
                <a:solidFill>
                  <a:schemeClr val="tx1"/>
                </a:solidFill>
              </a:defRPr>
            </a:lvl4pPr>
            <a:lvl5pPr>
              <a:defRPr sz="1200" b="1">
                <a:solidFill>
                  <a:schemeClr val="tx1"/>
                </a:solidFill>
              </a:defRPr>
            </a:lvl5pPr>
          </a:lstStyle>
          <a:p>
            <a:pPr lvl="0"/>
            <a:r>
              <a:rPr lang="fr-FR" dirty="0"/>
              <a:t>Texte légende</a:t>
            </a:r>
          </a:p>
        </p:txBody>
      </p:sp>
      <p:sp>
        <p:nvSpPr>
          <p:cNvPr id="42" name="Espace réservé du texte 23">
            <a:extLst>
              <a:ext uri="{FF2B5EF4-FFF2-40B4-BE49-F238E27FC236}">
                <a16:creationId xmlns:a16="http://schemas.microsoft.com/office/drawing/2014/main" id="{110493FC-4D56-53DE-FA76-184645097E93}"/>
              </a:ext>
            </a:extLst>
          </p:cNvPr>
          <p:cNvSpPr>
            <a:spLocks noGrp="1"/>
          </p:cNvSpPr>
          <p:nvPr>
            <p:ph type="body" sz="quarter" idx="21" hasCustomPrompt="1"/>
          </p:nvPr>
        </p:nvSpPr>
        <p:spPr>
          <a:xfrm>
            <a:off x="191344" y="4544712"/>
            <a:ext cx="1878797" cy="964517"/>
          </a:xfrm>
          <a:prstGeom prst="rect">
            <a:avLst/>
          </a:prstGeom>
        </p:spPr>
        <p:txBody>
          <a:bodyPr anchor="ctr" anchorCtr="0"/>
          <a:lstStyle>
            <a:lvl1pPr algn="r">
              <a:defRPr sz="1200" b="0">
                <a:solidFill>
                  <a:schemeClr val="bg1"/>
                </a:solidFill>
              </a:defRPr>
            </a:lvl1pPr>
            <a:lvl2pPr>
              <a:defRPr sz="1200" b="1">
                <a:solidFill>
                  <a:schemeClr val="tx1"/>
                </a:solidFill>
              </a:defRPr>
            </a:lvl2pPr>
            <a:lvl3pPr>
              <a:defRPr sz="1200" b="1">
                <a:solidFill>
                  <a:schemeClr val="tx1"/>
                </a:solidFill>
              </a:defRPr>
            </a:lvl3pPr>
            <a:lvl4pPr>
              <a:defRPr sz="1200" b="1">
                <a:solidFill>
                  <a:schemeClr val="tx1"/>
                </a:solidFill>
              </a:defRPr>
            </a:lvl4pPr>
            <a:lvl5pPr>
              <a:defRPr sz="1200" b="1">
                <a:solidFill>
                  <a:schemeClr val="tx1"/>
                </a:solidFill>
              </a:defRPr>
            </a:lvl5pPr>
          </a:lstStyle>
          <a:p>
            <a:pPr lvl="0"/>
            <a:r>
              <a:rPr lang="fr-FR" dirty="0"/>
              <a:t>Texte légende</a:t>
            </a:r>
          </a:p>
        </p:txBody>
      </p:sp>
      <p:sp>
        <p:nvSpPr>
          <p:cNvPr id="43" name="Espace réservé du texte 23">
            <a:extLst>
              <a:ext uri="{FF2B5EF4-FFF2-40B4-BE49-F238E27FC236}">
                <a16:creationId xmlns:a16="http://schemas.microsoft.com/office/drawing/2014/main" id="{67299A28-3A4A-EC3F-E33D-77CBCD9F3B4E}"/>
              </a:ext>
            </a:extLst>
          </p:cNvPr>
          <p:cNvSpPr>
            <a:spLocks noGrp="1"/>
          </p:cNvSpPr>
          <p:nvPr>
            <p:ph type="body" sz="quarter" idx="22" hasCustomPrompt="1"/>
          </p:nvPr>
        </p:nvSpPr>
        <p:spPr>
          <a:xfrm>
            <a:off x="8952862" y="1176915"/>
            <a:ext cx="1988746" cy="964517"/>
          </a:xfrm>
          <a:prstGeom prst="rect">
            <a:avLst/>
          </a:prstGeom>
        </p:spPr>
        <p:txBody>
          <a:bodyPr anchor="ctr" anchorCtr="0"/>
          <a:lstStyle>
            <a:lvl1pPr algn="l">
              <a:defRPr sz="1200" b="0">
                <a:solidFill>
                  <a:schemeClr val="bg1"/>
                </a:solidFill>
              </a:defRPr>
            </a:lvl1pPr>
            <a:lvl2pPr>
              <a:defRPr sz="1200" b="1">
                <a:solidFill>
                  <a:schemeClr val="tx1"/>
                </a:solidFill>
              </a:defRPr>
            </a:lvl2pPr>
            <a:lvl3pPr>
              <a:defRPr sz="1200" b="1">
                <a:solidFill>
                  <a:schemeClr val="tx1"/>
                </a:solidFill>
              </a:defRPr>
            </a:lvl3pPr>
            <a:lvl4pPr>
              <a:defRPr sz="1200" b="1">
                <a:solidFill>
                  <a:schemeClr val="tx1"/>
                </a:solidFill>
              </a:defRPr>
            </a:lvl4pPr>
            <a:lvl5pPr>
              <a:defRPr sz="1200" b="1">
                <a:solidFill>
                  <a:schemeClr val="tx1"/>
                </a:solidFill>
              </a:defRPr>
            </a:lvl5pPr>
          </a:lstStyle>
          <a:p>
            <a:pPr lvl="0"/>
            <a:r>
              <a:rPr lang="fr-FR" dirty="0"/>
              <a:t>Texte légende</a:t>
            </a:r>
          </a:p>
        </p:txBody>
      </p:sp>
      <p:sp>
        <p:nvSpPr>
          <p:cNvPr id="44" name="Espace réservé du texte 23">
            <a:extLst>
              <a:ext uri="{FF2B5EF4-FFF2-40B4-BE49-F238E27FC236}">
                <a16:creationId xmlns:a16="http://schemas.microsoft.com/office/drawing/2014/main" id="{271C7CF5-B132-AA1D-4421-BA9521E9C4EC}"/>
              </a:ext>
            </a:extLst>
          </p:cNvPr>
          <p:cNvSpPr>
            <a:spLocks noGrp="1"/>
          </p:cNvSpPr>
          <p:nvPr>
            <p:ph type="body" sz="quarter" idx="23" hasCustomPrompt="1"/>
          </p:nvPr>
        </p:nvSpPr>
        <p:spPr>
          <a:xfrm>
            <a:off x="9772207" y="2807337"/>
            <a:ext cx="1988746" cy="964517"/>
          </a:xfrm>
          <a:prstGeom prst="rect">
            <a:avLst/>
          </a:prstGeom>
        </p:spPr>
        <p:txBody>
          <a:bodyPr anchor="ctr" anchorCtr="0"/>
          <a:lstStyle>
            <a:lvl1pPr algn="l">
              <a:defRPr sz="1200" b="0">
                <a:solidFill>
                  <a:schemeClr val="bg1"/>
                </a:solidFill>
              </a:defRPr>
            </a:lvl1pPr>
            <a:lvl2pPr>
              <a:defRPr sz="1200" b="1">
                <a:solidFill>
                  <a:schemeClr val="tx1"/>
                </a:solidFill>
              </a:defRPr>
            </a:lvl2pPr>
            <a:lvl3pPr>
              <a:defRPr sz="1200" b="1">
                <a:solidFill>
                  <a:schemeClr val="tx1"/>
                </a:solidFill>
              </a:defRPr>
            </a:lvl3pPr>
            <a:lvl4pPr>
              <a:defRPr sz="1200" b="1">
                <a:solidFill>
                  <a:schemeClr val="tx1"/>
                </a:solidFill>
              </a:defRPr>
            </a:lvl4pPr>
            <a:lvl5pPr>
              <a:defRPr sz="1200" b="1">
                <a:solidFill>
                  <a:schemeClr val="tx1"/>
                </a:solidFill>
              </a:defRPr>
            </a:lvl5pPr>
          </a:lstStyle>
          <a:p>
            <a:pPr lvl="0"/>
            <a:r>
              <a:rPr lang="fr-FR" dirty="0"/>
              <a:t>Texte légende</a:t>
            </a:r>
          </a:p>
        </p:txBody>
      </p:sp>
      <p:sp>
        <p:nvSpPr>
          <p:cNvPr id="45" name="Espace réservé du texte 23">
            <a:extLst>
              <a:ext uri="{FF2B5EF4-FFF2-40B4-BE49-F238E27FC236}">
                <a16:creationId xmlns:a16="http://schemas.microsoft.com/office/drawing/2014/main" id="{E113C8EB-55B4-6E42-B1C8-0438A67BC100}"/>
              </a:ext>
            </a:extLst>
          </p:cNvPr>
          <p:cNvSpPr>
            <a:spLocks noGrp="1"/>
          </p:cNvSpPr>
          <p:nvPr>
            <p:ph type="body" sz="quarter" idx="24" hasCustomPrompt="1"/>
          </p:nvPr>
        </p:nvSpPr>
        <p:spPr>
          <a:xfrm>
            <a:off x="10082646" y="4519699"/>
            <a:ext cx="1798913" cy="964517"/>
          </a:xfrm>
          <a:prstGeom prst="rect">
            <a:avLst/>
          </a:prstGeom>
        </p:spPr>
        <p:txBody>
          <a:bodyPr anchor="ctr" anchorCtr="0"/>
          <a:lstStyle>
            <a:lvl1pPr algn="l">
              <a:defRPr sz="1200" b="0">
                <a:solidFill>
                  <a:schemeClr val="bg1"/>
                </a:solidFill>
              </a:defRPr>
            </a:lvl1pPr>
            <a:lvl2pPr>
              <a:defRPr sz="1200" b="1">
                <a:solidFill>
                  <a:schemeClr val="tx1"/>
                </a:solidFill>
              </a:defRPr>
            </a:lvl2pPr>
            <a:lvl3pPr>
              <a:defRPr sz="1200" b="1">
                <a:solidFill>
                  <a:schemeClr val="tx1"/>
                </a:solidFill>
              </a:defRPr>
            </a:lvl3pPr>
            <a:lvl4pPr>
              <a:defRPr sz="1200" b="1">
                <a:solidFill>
                  <a:schemeClr val="tx1"/>
                </a:solidFill>
              </a:defRPr>
            </a:lvl4pPr>
            <a:lvl5pPr>
              <a:defRPr sz="1200" b="1">
                <a:solidFill>
                  <a:schemeClr val="tx1"/>
                </a:solidFill>
              </a:defRPr>
            </a:lvl5pPr>
          </a:lstStyle>
          <a:p>
            <a:pPr lvl="0"/>
            <a:r>
              <a:rPr lang="fr-FR" dirty="0"/>
              <a:t>Texte légende</a:t>
            </a:r>
          </a:p>
        </p:txBody>
      </p:sp>
      <p:sp>
        <p:nvSpPr>
          <p:cNvPr id="47" name="Espace réservé du texte 46">
            <a:extLst>
              <a:ext uri="{FF2B5EF4-FFF2-40B4-BE49-F238E27FC236}">
                <a16:creationId xmlns:a16="http://schemas.microsoft.com/office/drawing/2014/main" id="{90812CEE-9B83-DFEA-4528-AA06B8612A01}"/>
              </a:ext>
            </a:extLst>
          </p:cNvPr>
          <p:cNvSpPr>
            <a:spLocks noGrp="1"/>
          </p:cNvSpPr>
          <p:nvPr>
            <p:ph type="body" sz="quarter" idx="25" hasCustomPrompt="1"/>
          </p:nvPr>
        </p:nvSpPr>
        <p:spPr>
          <a:xfrm>
            <a:off x="4045999" y="2578350"/>
            <a:ext cx="4111625" cy="1330325"/>
          </a:xfrm>
          <a:prstGeom prst="rect">
            <a:avLst/>
          </a:prstGeom>
        </p:spPr>
        <p:txBody>
          <a:bodyPr anchor="ctr" anchorCtr="0"/>
          <a:lstStyle>
            <a:lvl1pPr algn="ctr">
              <a:defRPr sz="5400" b="1">
                <a:solidFill>
                  <a:schemeClr val="bg1"/>
                </a:solidFill>
              </a:defRPr>
            </a:lvl1pPr>
            <a:lvl2pPr algn="ctr">
              <a:defRPr sz="4400" b="1">
                <a:solidFill>
                  <a:schemeClr val="bg1"/>
                </a:solidFill>
              </a:defRPr>
            </a:lvl2pPr>
            <a:lvl3pPr algn="ctr">
              <a:defRPr sz="4400" b="1">
                <a:solidFill>
                  <a:schemeClr val="bg1"/>
                </a:solidFill>
              </a:defRPr>
            </a:lvl3pPr>
            <a:lvl4pPr algn="ctr">
              <a:defRPr sz="4400" b="1">
                <a:solidFill>
                  <a:schemeClr val="bg1"/>
                </a:solidFill>
              </a:defRPr>
            </a:lvl4pPr>
            <a:lvl5pPr algn="ctr">
              <a:defRPr sz="4400" b="1">
                <a:solidFill>
                  <a:schemeClr val="bg1"/>
                </a:solidFill>
              </a:defRPr>
            </a:lvl5pPr>
          </a:lstStyle>
          <a:p>
            <a:pPr lvl="0"/>
            <a:r>
              <a:rPr lang="fr-FR" dirty="0"/>
              <a:t>XXX M€</a:t>
            </a:r>
          </a:p>
        </p:txBody>
      </p:sp>
      <p:sp>
        <p:nvSpPr>
          <p:cNvPr id="48" name="Espace réservé du texte 23">
            <a:extLst>
              <a:ext uri="{FF2B5EF4-FFF2-40B4-BE49-F238E27FC236}">
                <a16:creationId xmlns:a16="http://schemas.microsoft.com/office/drawing/2014/main" id="{44403225-4079-4E5B-EE1A-D1092C4C6B5D}"/>
              </a:ext>
            </a:extLst>
          </p:cNvPr>
          <p:cNvSpPr>
            <a:spLocks noGrp="1"/>
          </p:cNvSpPr>
          <p:nvPr>
            <p:ph type="body" sz="quarter" idx="26" hasCustomPrompt="1"/>
          </p:nvPr>
        </p:nvSpPr>
        <p:spPr>
          <a:xfrm>
            <a:off x="4873959" y="3972659"/>
            <a:ext cx="2334732" cy="572054"/>
          </a:xfrm>
          <a:prstGeom prst="rect">
            <a:avLst/>
          </a:prstGeom>
        </p:spPr>
        <p:txBody>
          <a:bodyPr anchor="t" anchorCtr="0"/>
          <a:lstStyle>
            <a:lvl1pPr algn="ctr">
              <a:defRPr sz="1600" b="0">
                <a:solidFill>
                  <a:schemeClr val="accent1"/>
                </a:solidFill>
              </a:defRPr>
            </a:lvl1pPr>
            <a:lvl2pPr>
              <a:defRPr sz="1200" b="1">
                <a:solidFill>
                  <a:schemeClr val="tx1"/>
                </a:solidFill>
              </a:defRPr>
            </a:lvl2pPr>
            <a:lvl3pPr>
              <a:defRPr sz="1200" b="1">
                <a:solidFill>
                  <a:schemeClr val="tx1"/>
                </a:solidFill>
              </a:defRPr>
            </a:lvl3pPr>
            <a:lvl4pPr>
              <a:defRPr sz="1200" b="1">
                <a:solidFill>
                  <a:schemeClr val="tx1"/>
                </a:solidFill>
              </a:defRPr>
            </a:lvl4pPr>
            <a:lvl5pPr>
              <a:defRPr sz="1200" b="1">
                <a:solidFill>
                  <a:schemeClr val="tx1"/>
                </a:solidFill>
              </a:defRPr>
            </a:lvl5pPr>
          </a:lstStyle>
          <a:p>
            <a:pPr lvl="0"/>
            <a:r>
              <a:rPr lang="fr-FR" dirty="0"/>
              <a:t>Texte légende</a:t>
            </a:r>
          </a:p>
        </p:txBody>
      </p:sp>
    </p:spTree>
    <p:extLst>
      <p:ext uri="{BB962C8B-B14F-4D97-AF65-F5344CB8AC3E}">
        <p14:creationId xmlns:p14="http://schemas.microsoft.com/office/powerpoint/2010/main" val="193035411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Equipe 1">
    <p:bg>
      <p:bgPr>
        <a:solidFill>
          <a:schemeClr val="tx2"/>
        </a:solidFill>
        <a:effectLst/>
      </p:bgPr>
    </p:bg>
    <p:spTree>
      <p:nvGrpSpPr>
        <p:cNvPr id="1" name=""/>
        <p:cNvGrpSpPr/>
        <p:nvPr/>
      </p:nvGrpSpPr>
      <p:grpSpPr>
        <a:xfrm>
          <a:off x="0" y="0"/>
          <a:ext cx="0" cy="0"/>
          <a:chOff x="0" y="0"/>
          <a:chExt cx="0" cy="0"/>
        </a:xfrm>
      </p:grpSpPr>
      <p:pic>
        <p:nvPicPr>
          <p:cNvPr id="5" name="Graphique 4">
            <a:extLst>
              <a:ext uri="{FF2B5EF4-FFF2-40B4-BE49-F238E27FC236}">
                <a16:creationId xmlns:a16="http://schemas.microsoft.com/office/drawing/2014/main" id="{E510DF73-783C-1FF4-7C09-BB62EDCF81D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307625" y="368554"/>
            <a:ext cx="1228725" cy="3095625"/>
          </a:xfrm>
          <a:prstGeom prst="rect">
            <a:avLst/>
          </a:prstGeom>
        </p:spPr>
      </p:pic>
      <p:pic>
        <p:nvPicPr>
          <p:cNvPr id="6" name="Graphique 5">
            <a:extLst>
              <a:ext uri="{FF2B5EF4-FFF2-40B4-BE49-F238E27FC236}">
                <a16:creationId xmlns:a16="http://schemas.microsoft.com/office/drawing/2014/main" id="{51244E24-FC84-5D0E-1942-EA9D607353C2}"/>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4522946" y="472213"/>
            <a:ext cx="1800225" cy="2762250"/>
          </a:xfrm>
          <a:prstGeom prst="rect">
            <a:avLst/>
          </a:prstGeom>
        </p:spPr>
      </p:pic>
      <p:pic>
        <p:nvPicPr>
          <p:cNvPr id="28" name="Graphique 27">
            <a:extLst>
              <a:ext uri="{FF2B5EF4-FFF2-40B4-BE49-F238E27FC236}">
                <a16:creationId xmlns:a16="http://schemas.microsoft.com/office/drawing/2014/main" id="{822606DD-D7B5-C86B-61E8-4057AB3CEEC1}"/>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5549970" y="959090"/>
            <a:ext cx="1094805" cy="1438887"/>
          </a:xfrm>
          <a:prstGeom prst="rect">
            <a:avLst/>
          </a:prstGeom>
        </p:spPr>
      </p:pic>
      <p:sp>
        <p:nvSpPr>
          <p:cNvPr id="50" name="Rectangle : coins arrondis 49">
            <a:extLst>
              <a:ext uri="{FF2B5EF4-FFF2-40B4-BE49-F238E27FC236}">
                <a16:creationId xmlns:a16="http://schemas.microsoft.com/office/drawing/2014/main" id="{5C45F659-ED5D-2BB3-83F6-44DB9A5A8167}"/>
              </a:ext>
            </a:extLst>
          </p:cNvPr>
          <p:cNvSpPr/>
          <p:nvPr userDrawn="1"/>
        </p:nvSpPr>
        <p:spPr>
          <a:xfrm>
            <a:off x="2642979" y="1437782"/>
            <a:ext cx="2376264" cy="3744416"/>
          </a:xfrm>
          <a:prstGeom prst="roundRect">
            <a:avLst>
              <a:gd name="adj" fmla="val 6307"/>
            </a:avLst>
          </a:prstGeom>
          <a:solidFill>
            <a:schemeClr val="bg1"/>
          </a:solidFill>
          <a:ln>
            <a:noFill/>
          </a:ln>
          <a:effectLst>
            <a:outerShdw blurRad="304800" dist="2540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dirty="0"/>
          </a:p>
        </p:txBody>
      </p:sp>
      <p:sp>
        <p:nvSpPr>
          <p:cNvPr id="51" name="Espace réservé du texte 29">
            <a:extLst>
              <a:ext uri="{FF2B5EF4-FFF2-40B4-BE49-F238E27FC236}">
                <a16:creationId xmlns:a16="http://schemas.microsoft.com/office/drawing/2014/main" id="{0ACD0430-4CF2-9897-BDA7-8417454DF890}"/>
              </a:ext>
            </a:extLst>
          </p:cNvPr>
          <p:cNvSpPr>
            <a:spLocks noGrp="1"/>
          </p:cNvSpPr>
          <p:nvPr>
            <p:ph type="body" sz="quarter" idx="33" hasCustomPrompt="1"/>
          </p:nvPr>
        </p:nvSpPr>
        <p:spPr>
          <a:xfrm>
            <a:off x="2642610" y="1438767"/>
            <a:ext cx="2376487" cy="3743431"/>
          </a:xfrm>
          <a:prstGeom prst="rect">
            <a:avLst/>
          </a:prstGeom>
        </p:spPr>
        <p:txBody>
          <a:bodyPr bIns="324000" anchor="b" anchorCtr="0"/>
          <a:lstStyle>
            <a:lvl1pPr algn="ctr">
              <a:defRPr sz="1100" b="0">
                <a:solidFill>
                  <a:schemeClr val="tx1"/>
                </a:solidFill>
              </a:defRPr>
            </a:lvl1pPr>
            <a:lvl2pPr algn="ctr">
              <a:defRPr sz="1100" b="0">
                <a:solidFill>
                  <a:schemeClr val="tx1"/>
                </a:solidFill>
              </a:defRPr>
            </a:lvl2pPr>
            <a:lvl3pPr algn="ctr">
              <a:defRPr sz="1100" b="0">
                <a:solidFill>
                  <a:schemeClr val="tx1"/>
                </a:solidFill>
              </a:defRPr>
            </a:lvl3pPr>
            <a:lvl4pPr algn="ctr">
              <a:defRPr sz="1100" b="0">
                <a:solidFill>
                  <a:schemeClr val="tx1"/>
                </a:solidFill>
              </a:defRPr>
            </a:lvl4pPr>
            <a:lvl5pPr algn="ctr">
              <a:defRPr sz="1100" b="0">
                <a:solidFill>
                  <a:schemeClr val="tx1"/>
                </a:solidFill>
              </a:defRPr>
            </a:lvl5pPr>
          </a:lstStyle>
          <a:p>
            <a:pPr lvl="0"/>
            <a:r>
              <a:rPr lang="fr-FR" dirty="0"/>
              <a:t>Texte court</a:t>
            </a:r>
          </a:p>
        </p:txBody>
      </p:sp>
      <p:sp>
        <p:nvSpPr>
          <p:cNvPr id="52" name="Espace réservé du texte 21">
            <a:extLst>
              <a:ext uri="{FF2B5EF4-FFF2-40B4-BE49-F238E27FC236}">
                <a16:creationId xmlns:a16="http://schemas.microsoft.com/office/drawing/2014/main" id="{F833A788-FBE5-A846-DD68-C66CD23AE1B2}"/>
              </a:ext>
            </a:extLst>
          </p:cNvPr>
          <p:cNvSpPr>
            <a:spLocks noGrp="1"/>
          </p:cNvSpPr>
          <p:nvPr>
            <p:ph type="body" sz="quarter" idx="34" hasCustomPrompt="1"/>
          </p:nvPr>
        </p:nvSpPr>
        <p:spPr>
          <a:xfrm>
            <a:off x="2829688" y="3634972"/>
            <a:ext cx="2055459" cy="225949"/>
          </a:xfrm>
          <a:prstGeom prst="rect">
            <a:avLst/>
          </a:prstGeom>
        </p:spPr>
        <p:txBody>
          <a:bodyPr/>
          <a:lstStyle>
            <a:lvl1pPr algn="ctr">
              <a:defRPr sz="1400" b="1">
                <a:solidFill>
                  <a:schemeClr val="accent1"/>
                </a:solidFill>
              </a:defRPr>
            </a:lvl1pPr>
            <a:lvl2pPr>
              <a:defRPr sz="1400" b="1">
                <a:solidFill>
                  <a:schemeClr val="accent1"/>
                </a:solidFill>
              </a:defRPr>
            </a:lvl2pPr>
            <a:lvl3pPr>
              <a:defRPr sz="1400" b="1">
                <a:solidFill>
                  <a:schemeClr val="accent1"/>
                </a:solidFill>
              </a:defRPr>
            </a:lvl3pPr>
            <a:lvl4pPr>
              <a:defRPr sz="1400" b="1">
                <a:solidFill>
                  <a:schemeClr val="accent1"/>
                </a:solidFill>
              </a:defRPr>
            </a:lvl4pPr>
            <a:lvl5pPr>
              <a:defRPr sz="1400" b="1">
                <a:solidFill>
                  <a:schemeClr val="accent1"/>
                </a:solidFill>
              </a:defRPr>
            </a:lvl5pPr>
          </a:lstStyle>
          <a:p>
            <a:pPr lvl="0"/>
            <a:r>
              <a:rPr lang="fr-FR" dirty="0"/>
              <a:t>Nom prénom</a:t>
            </a:r>
          </a:p>
        </p:txBody>
      </p:sp>
      <p:sp>
        <p:nvSpPr>
          <p:cNvPr id="53" name="Espace réservé du texte 21">
            <a:extLst>
              <a:ext uri="{FF2B5EF4-FFF2-40B4-BE49-F238E27FC236}">
                <a16:creationId xmlns:a16="http://schemas.microsoft.com/office/drawing/2014/main" id="{69E098DE-0C98-A5FE-58B2-FBF966FAFD0F}"/>
              </a:ext>
            </a:extLst>
          </p:cNvPr>
          <p:cNvSpPr>
            <a:spLocks noGrp="1"/>
          </p:cNvSpPr>
          <p:nvPr>
            <p:ph type="body" sz="quarter" idx="35" hasCustomPrompt="1"/>
          </p:nvPr>
        </p:nvSpPr>
        <p:spPr>
          <a:xfrm>
            <a:off x="2830370" y="3917833"/>
            <a:ext cx="2015229" cy="271052"/>
          </a:xfrm>
          <a:prstGeom prst="rect">
            <a:avLst/>
          </a:prstGeom>
        </p:spPr>
        <p:txBody>
          <a:bodyPr/>
          <a:lstStyle>
            <a:lvl1pPr algn="ctr">
              <a:defRPr sz="1200" b="0" i="1">
                <a:solidFill>
                  <a:schemeClr val="tx2"/>
                </a:solidFill>
              </a:defRPr>
            </a:lvl1pPr>
            <a:lvl2pPr>
              <a:defRPr sz="1400" b="1">
                <a:solidFill>
                  <a:schemeClr val="accent1"/>
                </a:solidFill>
              </a:defRPr>
            </a:lvl2pPr>
            <a:lvl3pPr>
              <a:defRPr sz="1400" b="1">
                <a:solidFill>
                  <a:schemeClr val="accent1"/>
                </a:solidFill>
              </a:defRPr>
            </a:lvl3pPr>
            <a:lvl4pPr>
              <a:defRPr sz="1400" b="1">
                <a:solidFill>
                  <a:schemeClr val="accent1"/>
                </a:solidFill>
              </a:defRPr>
            </a:lvl4pPr>
            <a:lvl5pPr>
              <a:defRPr sz="1400" b="1">
                <a:solidFill>
                  <a:schemeClr val="accent1"/>
                </a:solidFill>
              </a:defRPr>
            </a:lvl5pPr>
          </a:lstStyle>
          <a:p>
            <a:pPr lvl="0"/>
            <a:r>
              <a:rPr lang="fr-FR" dirty="0"/>
              <a:t>Fonction</a:t>
            </a:r>
          </a:p>
        </p:txBody>
      </p:sp>
      <p:sp>
        <p:nvSpPr>
          <p:cNvPr id="54" name="Espace réservé pour une image  33">
            <a:extLst>
              <a:ext uri="{FF2B5EF4-FFF2-40B4-BE49-F238E27FC236}">
                <a16:creationId xmlns:a16="http://schemas.microsoft.com/office/drawing/2014/main" id="{E3AC5EA0-CE71-2A13-A2B6-F434E247A647}"/>
              </a:ext>
            </a:extLst>
          </p:cNvPr>
          <p:cNvSpPr>
            <a:spLocks noGrp="1"/>
          </p:cNvSpPr>
          <p:nvPr>
            <p:ph type="pic" sz="quarter" idx="36"/>
          </p:nvPr>
        </p:nvSpPr>
        <p:spPr>
          <a:xfrm>
            <a:off x="2909360" y="1654351"/>
            <a:ext cx="1845256" cy="1871663"/>
          </a:xfrm>
          <a:prstGeom prst="ellipse">
            <a:avLst/>
          </a:prstGeom>
          <a:solidFill>
            <a:schemeClr val="bg2"/>
          </a:solidFill>
        </p:spPr>
        <p:txBody>
          <a:bodyPr anchor="ctr" anchorCtr="0"/>
          <a:lstStyle>
            <a:lvl1pPr algn="ctr">
              <a:defRPr sz="1400" b="0">
                <a:solidFill>
                  <a:schemeClr val="bg1">
                    <a:lumMod val="95000"/>
                  </a:schemeClr>
                </a:solidFill>
              </a:defRPr>
            </a:lvl1pPr>
          </a:lstStyle>
          <a:p>
            <a:endParaRPr lang="fr-FR" dirty="0"/>
          </a:p>
        </p:txBody>
      </p:sp>
      <p:sp>
        <p:nvSpPr>
          <p:cNvPr id="45" name="Rectangle : coins arrondis 44">
            <a:extLst>
              <a:ext uri="{FF2B5EF4-FFF2-40B4-BE49-F238E27FC236}">
                <a16:creationId xmlns:a16="http://schemas.microsoft.com/office/drawing/2014/main" id="{B08CD831-76E1-A531-D5EB-C877FE978286}"/>
              </a:ext>
            </a:extLst>
          </p:cNvPr>
          <p:cNvSpPr/>
          <p:nvPr userDrawn="1"/>
        </p:nvSpPr>
        <p:spPr>
          <a:xfrm>
            <a:off x="7160859" y="1436797"/>
            <a:ext cx="2376264" cy="3744416"/>
          </a:xfrm>
          <a:prstGeom prst="roundRect">
            <a:avLst>
              <a:gd name="adj" fmla="val 6307"/>
            </a:avLst>
          </a:prstGeom>
          <a:solidFill>
            <a:schemeClr val="bg1"/>
          </a:solidFill>
          <a:ln>
            <a:noFill/>
          </a:ln>
          <a:effectLst>
            <a:outerShdw blurRad="304800" dist="2540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dirty="0"/>
          </a:p>
        </p:txBody>
      </p:sp>
      <p:sp>
        <p:nvSpPr>
          <p:cNvPr id="46" name="Espace réservé du texte 29">
            <a:extLst>
              <a:ext uri="{FF2B5EF4-FFF2-40B4-BE49-F238E27FC236}">
                <a16:creationId xmlns:a16="http://schemas.microsoft.com/office/drawing/2014/main" id="{AFDB2E38-62F4-9B85-736A-C94822415DF8}"/>
              </a:ext>
            </a:extLst>
          </p:cNvPr>
          <p:cNvSpPr>
            <a:spLocks noGrp="1"/>
          </p:cNvSpPr>
          <p:nvPr>
            <p:ph type="body" sz="quarter" idx="29" hasCustomPrompt="1"/>
          </p:nvPr>
        </p:nvSpPr>
        <p:spPr>
          <a:xfrm>
            <a:off x="7160490" y="1437782"/>
            <a:ext cx="2376487" cy="3743431"/>
          </a:xfrm>
          <a:prstGeom prst="rect">
            <a:avLst/>
          </a:prstGeom>
        </p:spPr>
        <p:txBody>
          <a:bodyPr bIns="324000" anchor="b" anchorCtr="0"/>
          <a:lstStyle>
            <a:lvl1pPr algn="ctr">
              <a:defRPr sz="1100" b="0">
                <a:solidFill>
                  <a:schemeClr val="tx1"/>
                </a:solidFill>
              </a:defRPr>
            </a:lvl1pPr>
            <a:lvl2pPr algn="ctr">
              <a:defRPr sz="1100" b="0">
                <a:solidFill>
                  <a:schemeClr val="tx1"/>
                </a:solidFill>
              </a:defRPr>
            </a:lvl2pPr>
            <a:lvl3pPr algn="ctr">
              <a:defRPr sz="1100" b="0">
                <a:solidFill>
                  <a:schemeClr val="tx1"/>
                </a:solidFill>
              </a:defRPr>
            </a:lvl3pPr>
            <a:lvl4pPr algn="ctr">
              <a:defRPr sz="1100" b="0">
                <a:solidFill>
                  <a:schemeClr val="tx1"/>
                </a:solidFill>
              </a:defRPr>
            </a:lvl4pPr>
            <a:lvl5pPr algn="ctr">
              <a:defRPr sz="1100" b="0">
                <a:solidFill>
                  <a:schemeClr val="tx1"/>
                </a:solidFill>
              </a:defRPr>
            </a:lvl5pPr>
          </a:lstStyle>
          <a:p>
            <a:pPr lvl="0"/>
            <a:r>
              <a:rPr lang="fr-FR" dirty="0"/>
              <a:t>Texte court</a:t>
            </a:r>
          </a:p>
        </p:txBody>
      </p:sp>
      <p:sp>
        <p:nvSpPr>
          <p:cNvPr id="47" name="Espace réservé du texte 21">
            <a:extLst>
              <a:ext uri="{FF2B5EF4-FFF2-40B4-BE49-F238E27FC236}">
                <a16:creationId xmlns:a16="http://schemas.microsoft.com/office/drawing/2014/main" id="{AE8E63E3-D5AF-376E-3B01-07B62AFAA145}"/>
              </a:ext>
            </a:extLst>
          </p:cNvPr>
          <p:cNvSpPr>
            <a:spLocks noGrp="1"/>
          </p:cNvSpPr>
          <p:nvPr>
            <p:ph type="body" sz="quarter" idx="30" hasCustomPrompt="1"/>
          </p:nvPr>
        </p:nvSpPr>
        <p:spPr>
          <a:xfrm>
            <a:off x="7347568" y="3633987"/>
            <a:ext cx="2055459" cy="225949"/>
          </a:xfrm>
          <a:prstGeom prst="rect">
            <a:avLst/>
          </a:prstGeom>
        </p:spPr>
        <p:txBody>
          <a:bodyPr/>
          <a:lstStyle>
            <a:lvl1pPr algn="ctr">
              <a:defRPr sz="1400" b="1">
                <a:solidFill>
                  <a:schemeClr val="accent1"/>
                </a:solidFill>
              </a:defRPr>
            </a:lvl1pPr>
            <a:lvl2pPr>
              <a:defRPr sz="1400" b="1">
                <a:solidFill>
                  <a:schemeClr val="accent1"/>
                </a:solidFill>
              </a:defRPr>
            </a:lvl2pPr>
            <a:lvl3pPr>
              <a:defRPr sz="1400" b="1">
                <a:solidFill>
                  <a:schemeClr val="accent1"/>
                </a:solidFill>
              </a:defRPr>
            </a:lvl3pPr>
            <a:lvl4pPr>
              <a:defRPr sz="1400" b="1">
                <a:solidFill>
                  <a:schemeClr val="accent1"/>
                </a:solidFill>
              </a:defRPr>
            </a:lvl4pPr>
            <a:lvl5pPr>
              <a:defRPr sz="1400" b="1">
                <a:solidFill>
                  <a:schemeClr val="accent1"/>
                </a:solidFill>
              </a:defRPr>
            </a:lvl5pPr>
          </a:lstStyle>
          <a:p>
            <a:pPr lvl="0"/>
            <a:r>
              <a:rPr lang="fr-FR" dirty="0"/>
              <a:t>Nom prénom</a:t>
            </a:r>
          </a:p>
        </p:txBody>
      </p:sp>
      <p:sp>
        <p:nvSpPr>
          <p:cNvPr id="48" name="Espace réservé du texte 21">
            <a:extLst>
              <a:ext uri="{FF2B5EF4-FFF2-40B4-BE49-F238E27FC236}">
                <a16:creationId xmlns:a16="http://schemas.microsoft.com/office/drawing/2014/main" id="{2E827C26-BE94-1437-2C51-26D86CEE187B}"/>
              </a:ext>
            </a:extLst>
          </p:cNvPr>
          <p:cNvSpPr>
            <a:spLocks noGrp="1"/>
          </p:cNvSpPr>
          <p:nvPr>
            <p:ph type="body" sz="quarter" idx="31" hasCustomPrompt="1"/>
          </p:nvPr>
        </p:nvSpPr>
        <p:spPr>
          <a:xfrm>
            <a:off x="7348250" y="3916848"/>
            <a:ext cx="2015229" cy="271052"/>
          </a:xfrm>
          <a:prstGeom prst="rect">
            <a:avLst/>
          </a:prstGeom>
        </p:spPr>
        <p:txBody>
          <a:bodyPr/>
          <a:lstStyle>
            <a:lvl1pPr algn="ctr">
              <a:defRPr sz="1200" b="0" i="1">
                <a:solidFill>
                  <a:schemeClr val="tx2"/>
                </a:solidFill>
              </a:defRPr>
            </a:lvl1pPr>
            <a:lvl2pPr>
              <a:defRPr sz="1400" b="1">
                <a:solidFill>
                  <a:schemeClr val="accent1"/>
                </a:solidFill>
              </a:defRPr>
            </a:lvl2pPr>
            <a:lvl3pPr>
              <a:defRPr sz="1400" b="1">
                <a:solidFill>
                  <a:schemeClr val="accent1"/>
                </a:solidFill>
              </a:defRPr>
            </a:lvl3pPr>
            <a:lvl4pPr>
              <a:defRPr sz="1400" b="1">
                <a:solidFill>
                  <a:schemeClr val="accent1"/>
                </a:solidFill>
              </a:defRPr>
            </a:lvl4pPr>
            <a:lvl5pPr>
              <a:defRPr sz="1400" b="1">
                <a:solidFill>
                  <a:schemeClr val="accent1"/>
                </a:solidFill>
              </a:defRPr>
            </a:lvl5pPr>
          </a:lstStyle>
          <a:p>
            <a:pPr lvl="0"/>
            <a:r>
              <a:rPr lang="fr-FR" dirty="0"/>
              <a:t>Fonction</a:t>
            </a:r>
          </a:p>
        </p:txBody>
      </p:sp>
      <p:sp>
        <p:nvSpPr>
          <p:cNvPr id="49" name="Espace réservé pour une image  33">
            <a:extLst>
              <a:ext uri="{FF2B5EF4-FFF2-40B4-BE49-F238E27FC236}">
                <a16:creationId xmlns:a16="http://schemas.microsoft.com/office/drawing/2014/main" id="{116484FC-A1F4-AEA0-81B4-6C56294AF614}"/>
              </a:ext>
            </a:extLst>
          </p:cNvPr>
          <p:cNvSpPr>
            <a:spLocks noGrp="1"/>
          </p:cNvSpPr>
          <p:nvPr>
            <p:ph type="pic" sz="quarter" idx="32"/>
          </p:nvPr>
        </p:nvSpPr>
        <p:spPr>
          <a:xfrm>
            <a:off x="7427240" y="1653366"/>
            <a:ext cx="1845256" cy="1871663"/>
          </a:xfrm>
          <a:prstGeom prst="ellipse">
            <a:avLst/>
          </a:prstGeom>
          <a:solidFill>
            <a:schemeClr val="bg2"/>
          </a:solidFill>
        </p:spPr>
        <p:txBody>
          <a:bodyPr anchor="ctr" anchorCtr="0"/>
          <a:lstStyle>
            <a:lvl1pPr algn="ctr">
              <a:defRPr sz="1400" b="0">
                <a:solidFill>
                  <a:schemeClr val="bg1">
                    <a:lumMod val="95000"/>
                  </a:schemeClr>
                </a:solidFill>
              </a:defRPr>
            </a:lvl1pPr>
          </a:lstStyle>
          <a:p>
            <a:endParaRPr lang="fr-FR" dirty="0"/>
          </a:p>
        </p:txBody>
      </p:sp>
      <p:sp>
        <p:nvSpPr>
          <p:cNvPr id="3" name="Espace réservé du pied de page 2">
            <a:extLst>
              <a:ext uri="{FF2B5EF4-FFF2-40B4-BE49-F238E27FC236}">
                <a16:creationId xmlns:a16="http://schemas.microsoft.com/office/drawing/2014/main" id="{63FF2C01-FFA6-B98A-0759-B8354C1374C3}"/>
              </a:ext>
            </a:extLst>
          </p:cNvPr>
          <p:cNvSpPr>
            <a:spLocks noGrp="1"/>
          </p:cNvSpPr>
          <p:nvPr>
            <p:ph type="ftr" sz="quarter" idx="10"/>
          </p:nvPr>
        </p:nvSpPr>
        <p:spPr/>
        <p:txBody>
          <a:bodyPr/>
          <a:lstStyle>
            <a:lvl1pPr>
              <a:defRPr>
                <a:solidFill>
                  <a:schemeClr val="bg1"/>
                </a:solidFill>
              </a:defRPr>
            </a:lvl1pPr>
          </a:lstStyle>
          <a:p>
            <a:r>
              <a:rPr lang="fr-FR" dirty="0"/>
              <a:t>Niveau de confidentialité  |  JJ/MM/AAAA  |  Présentateur</a:t>
            </a:r>
          </a:p>
        </p:txBody>
      </p:sp>
      <p:sp>
        <p:nvSpPr>
          <p:cNvPr id="4" name="Espace réservé du numéro de diapositive 3">
            <a:extLst>
              <a:ext uri="{FF2B5EF4-FFF2-40B4-BE49-F238E27FC236}">
                <a16:creationId xmlns:a16="http://schemas.microsoft.com/office/drawing/2014/main" id="{3BA39DE4-CF5B-1ECC-6331-0D41642631AD}"/>
              </a:ext>
            </a:extLst>
          </p:cNvPr>
          <p:cNvSpPr>
            <a:spLocks noGrp="1"/>
          </p:cNvSpPr>
          <p:nvPr>
            <p:ph type="sldNum" sz="quarter" idx="11"/>
          </p:nvPr>
        </p:nvSpPr>
        <p:spPr/>
        <p:txBody>
          <a:bodyPr/>
          <a:lstStyle>
            <a:lvl1pPr>
              <a:defRPr>
                <a:solidFill>
                  <a:schemeClr val="bg1"/>
                </a:solidFill>
              </a:defRPr>
            </a:lvl1pPr>
          </a:lstStyle>
          <a:p>
            <a:fld id="{72F7D735-2684-4015-BC38-8C62B24B466E}" type="slidenum">
              <a:rPr lang="fr-FR" smtClean="0"/>
              <a:pPr/>
              <a:t>‹#›</a:t>
            </a:fld>
            <a:endParaRPr lang="fr-FR" dirty="0"/>
          </a:p>
        </p:txBody>
      </p:sp>
      <p:sp>
        <p:nvSpPr>
          <p:cNvPr id="9" name="Rectangle : coins arrondis 8">
            <a:extLst>
              <a:ext uri="{FF2B5EF4-FFF2-40B4-BE49-F238E27FC236}">
                <a16:creationId xmlns:a16="http://schemas.microsoft.com/office/drawing/2014/main" id="{83D8A5BE-7723-4BED-4DCC-E9F901F82638}"/>
              </a:ext>
            </a:extLst>
          </p:cNvPr>
          <p:cNvSpPr/>
          <p:nvPr userDrawn="1"/>
        </p:nvSpPr>
        <p:spPr>
          <a:xfrm>
            <a:off x="390277" y="2292953"/>
            <a:ext cx="2376264" cy="3744416"/>
          </a:xfrm>
          <a:prstGeom prst="roundRect">
            <a:avLst>
              <a:gd name="adj" fmla="val 6307"/>
            </a:avLst>
          </a:prstGeom>
          <a:solidFill>
            <a:schemeClr val="bg1"/>
          </a:solidFill>
          <a:ln>
            <a:noFill/>
          </a:ln>
          <a:effectLst>
            <a:outerShdw blurRad="304800" dist="2540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dirty="0"/>
          </a:p>
        </p:txBody>
      </p:sp>
      <p:sp>
        <p:nvSpPr>
          <p:cNvPr id="30" name="Espace réservé du texte 29">
            <a:extLst>
              <a:ext uri="{FF2B5EF4-FFF2-40B4-BE49-F238E27FC236}">
                <a16:creationId xmlns:a16="http://schemas.microsoft.com/office/drawing/2014/main" id="{F7E35C9B-2DFA-DCA7-6250-9AC3EDF070DD}"/>
              </a:ext>
            </a:extLst>
          </p:cNvPr>
          <p:cNvSpPr>
            <a:spLocks noGrp="1"/>
          </p:cNvSpPr>
          <p:nvPr>
            <p:ph type="body" sz="quarter" idx="12" hasCustomPrompt="1"/>
          </p:nvPr>
        </p:nvSpPr>
        <p:spPr>
          <a:xfrm>
            <a:off x="389908" y="2293938"/>
            <a:ext cx="2376487" cy="3743431"/>
          </a:xfrm>
          <a:prstGeom prst="rect">
            <a:avLst/>
          </a:prstGeom>
        </p:spPr>
        <p:txBody>
          <a:bodyPr bIns="324000" anchor="b" anchorCtr="0"/>
          <a:lstStyle>
            <a:lvl1pPr algn="ctr">
              <a:defRPr sz="1100" b="0">
                <a:solidFill>
                  <a:schemeClr val="tx1"/>
                </a:solidFill>
              </a:defRPr>
            </a:lvl1pPr>
            <a:lvl2pPr algn="ctr">
              <a:defRPr sz="1100" b="0">
                <a:solidFill>
                  <a:schemeClr val="tx1"/>
                </a:solidFill>
              </a:defRPr>
            </a:lvl2pPr>
            <a:lvl3pPr algn="ctr">
              <a:defRPr sz="1100" b="0">
                <a:solidFill>
                  <a:schemeClr val="tx1"/>
                </a:solidFill>
              </a:defRPr>
            </a:lvl3pPr>
            <a:lvl4pPr algn="ctr">
              <a:defRPr sz="1100" b="0">
                <a:solidFill>
                  <a:schemeClr val="tx1"/>
                </a:solidFill>
              </a:defRPr>
            </a:lvl4pPr>
            <a:lvl5pPr algn="ctr">
              <a:defRPr sz="1100" b="0">
                <a:solidFill>
                  <a:schemeClr val="tx1"/>
                </a:solidFill>
              </a:defRPr>
            </a:lvl5pPr>
          </a:lstStyle>
          <a:p>
            <a:pPr lvl="0"/>
            <a:r>
              <a:rPr lang="fr-FR" dirty="0"/>
              <a:t>Texte court</a:t>
            </a:r>
          </a:p>
        </p:txBody>
      </p:sp>
      <p:sp>
        <p:nvSpPr>
          <p:cNvPr id="31" name="Espace réservé du texte 21">
            <a:extLst>
              <a:ext uri="{FF2B5EF4-FFF2-40B4-BE49-F238E27FC236}">
                <a16:creationId xmlns:a16="http://schemas.microsoft.com/office/drawing/2014/main" id="{BECD36FB-0D52-852C-416A-7D5C993BE6AD}"/>
              </a:ext>
            </a:extLst>
          </p:cNvPr>
          <p:cNvSpPr>
            <a:spLocks noGrp="1"/>
          </p:cNvSpPr>
          <p:nvPr>
            <p:ph type="body" sz="quarter" idx="18" hasCustomPrompt="1"/>
          </p:nvPr>
        </p:nvSpPr>
        <p:spPr>
          <a:xfrm>
            <a:off x="576986" y="4490143"/>
            <a:ext cx="2055459" cy="225949"/>
          </a:xfrm>
          <a:prstGeom prst="rect">
            <a:avLst/>
          </a:prstGeom>
        </p:spPr>
        <p:txBody>
          <a:bodyPr/>
          <a:lstStyle>
            <a:lvl1pPr algn="ctr">
              <a:defRPr sz="1400" b="1">
                <a:solidFill>
                  <a:schemeClr val="accent1"/>
                </a:solidFill>
              </a:defRPr>
            </a:lvl1pPr>
            <a:lvl2pPr>
              <a:defRPr sz="1400" b="1">
                <a:solidFill>
                  <a:schemeClr val="accent1"/>
                </a:solidFill>
              </a:defRPr>
            </a:lvl2pPr>
            <a:lvl3pPr>
              <a:defRPr sz="1400" b="1">
                <a:solidFill>
                  <a:schemeClr val="accent1"/>
                </a:solidFill>
              </a:defRPr>
            </a:lvl3pPr>
            <a:lvl4pPr>
              <a:defRPr sz="1400" b="1">
                <a:solidFill>
                  <a:schemeClr val="accent1"/>
                </a:solidFill>
              </a:defRPr>
            </a:lvl4pPr>
            <a:lvl5pPr>
              <a:defRPr sz="1400" b="1">
                <a:solidFill>
                  <a:schemeClr val="accent1"/>
                </a:solidFill>
              </a:defRPr>
            </a:lvl5pPr>
          </a:lstStyle>
          <a:p>
            <a:pPr lvl="0"/>
            <a:r>
              <a:rPr lang="fr-FR" dirty="0"/>
              <a:t>Nom prénom</a:t>
            </a:r>
          </a:p>
        </p:txBody>
      </p:sp>
      <p:sp>
        <p:nvSpPr>
          <p:cNvPr id="32" name="Espace réservé du texte 21">
            <a:extLst>
              <a:ext uri="{FF2B5EF4-FFF2-40B4-BE49-F238E27FC236}">
                <a16:creationId xmlns:a16="http://schemas.microsoft.com/office/drawing/2014/main" id="{D0604209-C4AE-1EAC-D0FC-85C7A6B241A1}"/>
              </a:ext>
            </a:extLst>
          </p:cNvPr>
          <p:cNvSpPr>
            <a:spLocks noGrp="1"/>
          </p:cNvSpPr>
          <p:nvPr>
            <p:ph type="body" sz="quarter" idx="19" hasCustomPrompt="1"/>
          </p:nvPr>
        </p:nvSpPr>
        <p:spPr>
          <a:xfrm>
            <a:off x="577668" y="4773004"/>
            <a:ext cx="2015229" cy="271052"/>
          </a:xfrm>
          <a:prstGeom prst="rect">
            <a:avLst/>
          </a:prstGeom>
        </p:spPr>
        <p:txBody>
          <a:bodyPr/>
          <a:lstStyle>
            <a:lvl1pPr algn="ctr">
              <a:defRPr sz="1200" b="0" i="1">
                <a:solidFill>
                  <a:schemeClr val="tx2"/>
                </a:solidFill>
              </a:defRPr>
            </a:lvl1pPr>
            <a:lvl2pPr>
              <a:defRPr sz="1400" b="1">
                <a:solidFill>
                  <a:schemeClr val="accent1"/>
                </a:solidFill>
              </a:defRPr>
            </a:lvl2pPr>
            <a:lvl3pPr>
              <a:defRPr sz="1400" b="1">
                <a:solidFill>
                  <a:schemeClr val="accent1"/>
                </a:solidFill>
              </a:defRPr>
            </a:lvl3pPr>
            <a:lvl4pPr>
              <a:defRPr sz="1400" b="1">
                <a:solidFill>
                  <a:schemeClr val="accent1"/>
                </a:solidFill>
              </a:defRPr>
            </a:lvl4pPr>
            <a:lvl5pPr>
              <a:defRPr sz="1400" b="1">
                <a:solidFill>
                  <a:schemeClr val="accent1"/>
                </a:solidFill>
              </a:defRPr>
            </a:lvl5pPr>
          </a:lstStyle>
          <a:p>
            <a:pPr lvl="0"/>
            <a:r>
              <a:rPr lang="fr-FR" dirty="0"/>
              <a:t>Fonction</a:t>
            </a:r>
          </a:p>
        </p:txBody>
      </p:sp>
      <p:sp>
        <p:nvSpPr>
          <p:cNvPr id="34" name="Espace réservé pour une image  33">
            <a:extLst>
              <a:ext uri="{FF2B5EF4-FFF2-40B4-BE49-F238E27FC236}">
                <a16:creationId xmlns:a16="http://schemas.microsoft.com/office/drawing/2014/main" id="{D9C2060E-E5B3-A9AD-3D82-6BC36DCF4102}"/>
              </a:ext>
            </a:extLst>
          </p:cNvPr>
          <p:cNvSpPr>
            <a:spLocks noGrp="1"/>
          </p:cNvSpPr>
          <p:nvPr>
            <p:ph type="pic" sz="quarter" idx="20"/>
          </p:nvPr>
        </p:nvSpPr>
        <p:spPr>
          <a:xfrm>
            <a:off x="656658" y="2509522"/>
            <a:ext cx="1845256" cy="1871663"/>
          </a:xfrm>
          <a:prstGeom prst="ellipse">
            <a:avLst/>
          </a:prstGeom>
          <a:solidFill>
            <a:schemeClr val="bg2"/>
          </a:solidFill>
        </p:spPr>
        <p:txBody>
          <a:bodyPr anchor="ctr" anchorCtr="0"/>
          <a:lstStyle>
            <a:lvl1pPr algn="ctr">
              <a:defRPr sz="1400" b="0">
                <a:solidFill>
                  <a:schemeClr val="bg1">
                    <a:lumMod val="95000"/>
                  </a:schemeClr>
                </a:solidFill>
              </a:defRPr>
            </a:lvl1pPr>
          </a:lstStyle>
          <a:p>
            <a:endParaRPr lang="fr-FR" dirty="0"/>
          </a:p>
        </p:txBody>
      </p:sp>
      <p:sp>
        <p:nvSpPr>
          <p:cNvPr id="35" name="Rectangle : coins arrondis 34">
            <a:extLst>
              <a:ext uri="{FF2B5EF4-FFF2-40B4-BE49-F238E27FC236}">
                <a16:creationId xmlns:a16="http://schemas.microsoft.com/office/drawing/2014/main" id="{21C96DC3-8D98-788B-3F4C-62559E80028D}"/>
              </a:ext>
            </a:extLst>
          </p:cNvPr>
          <p:cNvSpPr/>
          <p:nvPr userDrawn="1"/>
        </p:nvSpPr>
        <p:spPr>
          <a:xfrm>
            <a:off x="4945849" y="2290541"/>
            <a:ext cx="2376264" cy="3744416"/>
          </a:xfrm>
          <a:prstGeom prst="roundRect">
            <a:avLst>
              <a:gd name="adj" fmla="val 6307"/>
            </a:avLst>
          </a:prstGeom>
          <a:solidFill>
            <a:schemeClr val="bg1"/>
          </a:solidFill>
          <a:ln>
            <a:noFill/>
          </a:ln>
          <a:effectLst>
            <a:outerShdw blurRad="304800" dist="2540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dirty="0"/>
          </a:p>
        </p:txBody>
      </p:sp>
      <p:sp>
        <p:nvSpPr>
          <p:cNvPr id="36" name="Espace réservé du texte 29">
            <a:extLst>
              <a:ext uri="{FF2B5EF4-FFF2-40B4-BE49-F238E27FC236}">
                <a16:creationId xmlns:a16="http://schemas.microsoft.com/office/drawing/2014/main" id="{88A33D2C-C342-4F61-96BE-AB2AC318AD88}"/>
              </a:ext>
            </a:extLst>
          </p:cNvPr>
          <p:cNvSpPr>
            <a:spLocks noGrp="1"/>
          </p:cNvSpPr>
          <p:nvPr>
            <p:ph type="body" sz="quarter" idx="21" hasCustomPrompt="1"/>
          </p:nvPr>
        </p:nvSpPr>
        <p:spPr>
          <a:xfrm>
            <a:off x="4945480" y="2291526"/>
            <a:ext cx="2376487" cy="3743431"/>
          </a:xfrm>
          <a:prstGeom prst="rect">
            <a:avLst/>
          </a:prstGeom>
        </p:spPr>
        <p:txBody>
          <a:bodyPr bIns="324000" anchor="b" anchorCtr="0"/>
          <a:lstStyle>
            <a:lvl1pPr algn="ctr">
              <a:defRPr sz="1100" b="0">
                <a:solidFill>
                  <a:schemeClr val="tx1"/>
                </a:solidFill>
              </a:defRPr>
            </a:lvl1pPr>
            <a:lvl2pPr algn="ctr">
              <a:defRPr sz="1100" b="0">
                <a:solidFill>
                  <a:schemeClr val="tx1"/>
                </a:solidFill>
              </a:defRPr>
            </a:lvl2pPr>
            <a:lvl3pPr algn="ctr">
              <a:defRPr sz="1100" b="0">
                <a:solidFill>
                  <a:schemeClr val="tx1"/>
                </a:solidFill>
              </a:defRPr>
            </a:lvl3pPr>
            <a:lvl4pPr algn="ctr">
              <a:defRPr sz="1100" b="0">
                <a:solidFill>
                  <a:schemeClr val="tx1"/>
                </a:solidFill>
              </a:defRPr>
            </a:lvl4pPr>
            <a:lvl5pPr algn="ctr">
              <a:defRPr sz="1100" b="0">
                <a:solidFill>
                  <a:schemeClr val="tx1"/>
                </a:solidFill>
              </a:defRPr>
            </a:lvl5pPr>
          </a:lstStyle>
          <a:p>
            <a:pPr lvl="0"/>
            <a:r>
              <a:rPr lang="fr-FR" dirty="0"/>
              <a:t>Texte court</a:t>
            </a:r>
          </a:p>
        </p:txBody>
      </p:sp>
      <p:sp>
        <p:nvSpPr>
          <p:cNvPr id="37" name="Espace réservé du texte 21">
            <a:extLst>
              <a:ext uri="{FF2B5EF4-FFF2-40B4-BE49-F238E27FC236}">
                <a16:creationId xmlns:a16="http://schemas.microsoft.com/office/drawing/2014/main" id="{1DA20649-C5E3-135B-8A43-16F11F40F978}"/>
              </a:ext>
            </a:extLst>
          </p:cNvPr>
          <p:cNvSpPr>
            <a:spLocks noGrp="1"/>
          </p:cNvSpPr>
          <p:nvPr>
            <p:ph type="body" sz="quarter" idx="22" hasCustomPrompt="1"/>
          </p:nvPr>
        </p:nvSpPr>
        <p:spPr>
          <a:xfrm>
            <a:off x="5132558" y="4487731"/>
            <a:ext cx="2055459" cy="225949"/>
          </a:xfrm>
          <a:prstGeom prst="rect">
            <a:avLst/>
          </a:prstGeom>
        </p:spPr>
        <p:txBody>
          <a:bodyPr/>
          <a:lstStyle>
            <a:lvl1pPr algn="ctr">
              <a:defRPr sz="1400" b="1">
                <a:solidFill>
                  <a:schemeClr val="accent1"/>
                </a:solidFill>
              </a:defRPr>
            </a:lvl1pPr>
            <a:lvl2pPr>
              <a:defRPr sz="1400" b="1">
                <a:solidFill>
                  <a:schemeClr val="accent1"/>
                </a:solidFill>
              </a:defRPr>
            </a:lvl2pPr>
            <a:lvl3pPr>
              <a:defRPr sz="1400" b="1">
                <a:solidFill>
                  <a:schemeClr val="accent1"/>
                </a:solidFill>
              </a:defRPr>
            </a:lvl3pPr>
            <a:lvl4pPr>
              <a:defRPr sz="1400" b="1">
                <a:solidFill>
                  <a:schemeClr val="accent1"/>
                </a:solidFill>
              </a:defRPr>
            </a:lvl4pPr>
            <a:lvl5pPr>
              <a:defRPr sz="1400" b="1">
                <a:solidFill>
                  <a:schemeClr val="accent1"/>
                </a:solidFill>
              </a:defRPr>
            </a:lvl5pPr>
          </a:lstStyle>
          <a:p>
            <a:pPr lvl="0"/>
            <a:r>
              <a:rPr lang="fr-FR" dirty="0"/>
              <a:t>Nom prénom</a:t>
            </a:r>
          </a:p>
        </p:txBody>
      </p:sp>
      <p:sp>
        <p:nvSpPr>
          <p:cNvPr id="38" name="Espace réservé du texte 21">
            <a:extLst>
              <a:ext uri="{FF2B5EF4-FFF2-40B4-BE49-F238E27FC236}">
                <a16:creationId xmlns:a16="http://schemas.microsoft.com/office/drawing/2014/main" id="{33A9A643-F60D-76D7-F6B3-4D9DB2ADB492}"/>
              </a:ext>
            </a:extLst>
          </p:cNvPr>
          <p:cNvSpPr>
            <a:spLocks noGrp="1"/>
          </p:cNvSpPr>
          <p:nvPr>
            <p:ph type="body" sz="quarter" idx="23" hasCustomPrompt="1"/>
          </p:nvPr>
        </p:nvSpPr>
        <p:spPr>
          <a:xfrm>
            <a:off x="5133240" y="4770592"/>
            <a:ext cx="2015229" cy="271052"/>
          </a:xfrm>
          <a:prstGeom prst="rect">
            <a:avLst/>
          </a:prstGeom>
        </p:spPr>
        <p:txBody>
          <a:bodyPr/>
          <a:lstStyle>
            <a:lvl1pPr algn="ctr">
              <a:defRPr sz="1200" b="0" i="1">
                <a:solidFill>
                  <a:schemeClr val="tx2"/>
                </a:solidFill>
              </a:defRPr>
            </a:lvl1pPr>
            <a:lvl2pPr>
              <a:defRPr sz="1400" b="1">
                <a:solidFill>
                  <a:schemeClr val="accent1"/>
                </a:solidFill>
              </a:defRPr>
            </a:lvl2pPr>
            <a:lvl3pPr>
              <a:defRPr sz="1400" b="1">
                <a:solidFill>
                  <a:schemeClr val="accent1"/>
                </a:solidFill>
              </a:defRPr>
            </a:lvl3pPr>
            <a:lvl4pPr>
              <a:defRPr sz="1400" b="1">
                <a:solidFill>
                  <a:schemeClr val="accent1"/>
                </a:solidFill>
              </a:defRPr>
            </a:lvl4pPr>
            <a:lvl5pPr>
              <a:defRPr sz="1400" b="1">
                <a:solidFill>
                  <a:schemeClr val="accent1"/>
                </a:solidFill>
              </a:defRPr>
            </a:lvl5pPr>
          </a:lstStyle>
          <a:p>
            <a:pPr lvl="0"/>
            <a:r>
              <a:rPr lang="fr-FR" dirty="0"/>
              <a:t>Fonction</a:t>
            </a:r>
          </a:p>
        </p:txBody>
      </p:sp>
      <p:sp>
        <p:nvSpPr>
          <p:cNvPr id="39" name="Espace réservé pour une image  33">
            <a:extLst>
              <a:ext uri="{FF2B5EF4-FFF2-40B4-BE49-F238E27FC236}">
                <a16:creationId xmlns:a16="http://schemas.microsoft.com/office/drawing/2014/main" id="{067C1308-2F93-4224-1FE5-468450E5D2D4}"/>
              </a:ext>
            </a:extLst>
          </p:cNvPr>
          <p:cNvSpPr>
            <a:spLocks noGrp="1"/>
          </p:cNvSpPr>
          <p:nvPr>
            <p:ph type="pic" sz="quarter" idx="24"/>
          </p:nvPr>
        </p:nvSpPr>
        <p:spPr>
          <a:xfrm>
            <a:off x="5212230" y="2507110"/>
            <a:ext cx="1845256" cy="1871663"/>
          </a:xfrm>
          <a:prstGeom prst="ellipse">
            <a:avLst/>
          </a:prstGeom>
          <a:solidFill>
            <a:schemeClr val="bg2"/>
          </a:solidFill>
        </p:spPr>
        <p:txBody>
          <a:bodyPr anchor="ctr" anchorCtr="0"/>
          <a:lstStyle>
            <a:lvl1pPr algn="ctr">
              <a:defRPr sz="1400" b="0">
                <a:solidFill>
                  <a:schemeClr val="bg1">
                    <a:lumMod val="95000"/>
                  </a:schemeClr>
                </a:solidFill>
              </a:defRPr>
            </a:lvl1pPr>
          </a:lstStyle>
          <a:p>
            <a:endParaRPr lang="fr-FR" dirty="0"/>
          </a:p>
        </p:txBody>
      </p:sp>
      <p:sp>
        <p:nvSpPr>
          <p:cNvPr id="40" name="Rectangle : coins arrondis 39">
            <a:extLst>
              <a:ext uri="{FF2B5EF4-FFF2-40B4-BE49-F238E27FC236}">
                <a16:creationId xmlns:a16="http://schemas.microsoft.com/office/drawing/2014/main" id="{D8DD5635-3A24-24EA-1FF9-05B6BE1AC23A}"/>
              </a:ext>
            </a:extLst>
          </p:cNvPr>
          <p:cNvSpPr/>
          <p:nvPr userDrawn="1"/>
        </p:nvSpPr>
        <p:spPr>
          <a:xfrm>
            <a:off x="9404159" y="2270565"/>
            <a:ext cx="2376264" cy="3744416"/>
          </a:xfrm>
          <a:prstGeom prst="roundRect">
            <a:avLst>
              <a:gd name="adj" fmla="val 6307"/>
            </a:avLst>
          </a:prstGeom>
          <a:solidFill>
            <a:schemeClr val="bg1"/>
          </a:solidFill>
          <a:ln>
            <a:noFill/>
          </a:ln>
          <a:effectLst>
            <a:outerShdw blurRad="304800" dist="2540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dirty="0"/>
          </a:p>
        </p:txBody>
      </p:sp>
      <p:sp>
        <p:nvSpPr>
          <p:cNvPr id="41" name="Espace réservé du texte 29">
            <a:extLst>
              <a:ext uri="{FF2B5EF4-FFF2-40B4-BE49-F238E27FC236}">
                <a16:creationId xmlns:a16="http://schemas.microsoft.com/office/drawing/2014/main" id="{95FDC8EA-EFFB-C5FC-2914-814F7DBF1EC1}"/>
              </a:ext>
            </a:extLst>
          </p:cNvPr>
          <p:cNvSpPr>
            <a:spLocks noGrp="1"/>
          </p:cNvSpPr>
          <p:nvPr>
            <p:ph type="body" sz="quarter" idx="25" hasCustomPrompt="1"/>
          </p:nvPr>
        </p:nvSpPr>
        <p:spPr>
          <a:xfrm>
            <a:off x="9403790" y="2271550"/>
            <a:ext cx="2376487" cy="3743431"/>
          </a:xfrm>
          <a:prstGeom prst="rect">
            <a:avLst/>
          </a:prstGeom>
        </p:spPr>
        <p:txBody>
          <a:bodyPr bIns="324000" anchor="b" anchorCtr="0"/>
          <a:lstStyle>
            <a:lvl1pPr algn="ctr">
              <a:defRPr sz="1100" b="0">
                <a:solidFill>
                  <a:schemeClr val="tx1"/>
                </a:solidFill>
              </a:defRPr>
            </a:lvl1pPr>
            <a:lvl2pPr algn="ctr">
              <a:defRPr sz="1100" b="0">
                <a:solidFill>
                  <a:schemeClr val="tx1"/>
                </a:solidFill>
              </a:defRPr>
            </a:lvl2pPr>
            <a:lvl3pPr algn="ctr">
              <a:defRPr sz="1100" b="0">
                <a:solidFill>
                  <a:schemeClr val="tx1"/>
                </a:solidFill>
              </a:defRPr>
            </a:lvl3pPr>
            <a:lvl4pPr algn="ctr">
              <a:defRPr sz="1100" b="0">
                <a:solidFill>
                  <a:schemeClr val="tx1"/>
                </a:solidFill>
              </a:defRPr>
            </a:lvl4pPr>
            <a:lvl5pPr algn="ctr">
              <a:defRPr sz="1100" b="0">
                <a:solidFill>
                  <a:schemeClr val="tx1"/>
                </a:solidFill>
              </a:defRPr>
            </a:lvl5pPr>
          </a:lstStyle>
          <a:p>
            <a:pPr lvl="0"/>
            <a:r>
              <a:rPr lang="fr-FR" dirty="0"/>
              <a:t>Texte court</a:t>
            </a:r>
          </a:p>
        </p:txBody>
      </p:sp>
      <p:sp>
        <p:nvSpPr>
          <p:cNvPr id="42" name="Espace réservé du texte 21">
            <a:extLst>
              <a:ext uri="{FF2B5EF4-FFF2-40B4-BE49-F238E27FC236}">
                <a16:creationId xmlns:a16="http://schemas.microsoft.com/office/drawing/2014/main" id="{63DC6298-458B-802F-BAAA-FFE5BBC5EFB7}"/>
              </a:ext>
            </a:extLst>
          </p:cNvPr>
          <p:cNvSpPr>
            <a:spLocks noGrp="1"/>
          </p:cNvSpPr>
          <p:nvPr>
            <p:ph type="body" sz="quarter" idx="26" hasCustomPrompt="1"/>
          </p:nvPr>
        </p:nvSpPr>
        <p:spPr>
          <a:xfrm>
            <a:off x="9590868" y="4467755"/>
            <a:ext cx="2055459" cy="225949"/>
          </a:xfrm>
          <a:prstGeom prst="rect">
            <a:avLst/>
          </a:prstGeom>
        </p:spPr>
        <p:txBody>
          <a:bodyPr/>
          <a:lstStyle>
            <a:lvl1pPr algn="ctr">
              <a:defRPr sz="1400" b="1">
                <a:solidFill>
                  <a:schemeClr val="accent1"/>
                </a:solidFill>
              </a:defRPr>
            </a:lvl1pPr>
            <a:lvl2pPr>
              <a:defRPr sz="1400" b="1">
                <a:solidFill>
                  <a:schemeClr val="accent1"/>
                </a:solidFill>
              </a:defRPr>
            </a:lvl2pPr>
            <a:lvl3pPr>
              <a:defRPr sz="1400" b="1">
                <a:solidFill>
                  <a:schemeClr val="accent1"/>
                </a:solidFill>
              </a:defRPr>
            </a:lvl3pPr>
            <a:lvl4pPr>
              <a:defRPr sz="1400" b="1">
                <a:solidFill>
                  <a:schemeClr val="accent1"/>
                </a:solidFill>
              </a:defRPr>
            </a:lvl4pPr>
            <a:lvl5pPr>
              <a:defRPr sz="1400" b="1">
                <a:solidFill>
                  <a:schemeClr val="accent1"/>
                </a:solidFill>
              </a:defRPr>
            </a:lvl5pPr>
          </a:lstStyle>
          <a:p>
            <a:pPr lvl="0"/>
            <a:r>
              <a:rPr lang="fr-FR" dirty="0"/>
              <a:t>Nom prénom</a:t>
            </a:r>
          </a:p>
        </p:txBody>
      </p:sp>
      <p:sp>
        <p:nvSpPr>
          <p:cNvPr id="43" name="Espace réservé du texte 21">
            <a:extLst>
              <a:ext uri="{FF2B5EF4-FFF2-40B4-BE49-F238E27FC236}">
                <a16:creationId xmlns:a16="http://schemas.microsoft.com/office/drawing/2014/main" id="{DFCA8B82-79F4-BB8E-9CB0-B48EF22733BB}"/>
              </a:ext>
            </a:extLst>
          </p:cNvPr>
          <p:cNvSpPr>
            <a:spLocks noGrp="1"/>
          </p:cNvSpPr>
          <p:nvPr>
            <p:ph type="body" sz="quarter" idx="27" hasCustomPrompt="1"/>
          </p:nvPr>
        </p:nvSpPr>
        <p:spPr>
          <a:xfrm>
            <a:off x="9591550" y="4750616"/>
            <a:ext cx="2015229" cy="271052"/>
          </a:xfrm>
          <a:prstGeom prst="rect">
            <a:avLst/>
          </a:prstGeom>
        </p:spPr>
        <p:txBody>
          <a:bodyPr/>
          <a:lstStyle>
            <a:lvl1pPr algn="ctr">
              <a:defRPr sz="1200" b="0" i="1">
                <a:solidFill>
                  <a:schemeClr val="tx2"/>
                </a:solidFill>
              </a:defRPr>
            </a:lvl1pPr>
            <a:lvl2pPr>
              <a:defRPr sz="1400" b="1">
                <a:solidFill>
                  <a:schemeClr val="accent1"/>
                </a:solidFill>
              </a:defRPr>
            </a:lvl2pPr>
            <a:lvl3pPr>
              <a:defRPr sz="1400" b="1">
                <a:solidFill>
                  <a:schemeClr val="accent1"/>
                </a:solidFill>
              </a:defRPr>
            </a:lvl3pPr>
            <a:lvl4pPr>
              <a:defRPr sz="1400" b="1">
                <a:solidFill>
                  <a:schemeClr val="accent1"/>
                </a:solidFill>
              </a:defRPr>
            </a:lvl4pPr>
            <a:lvl5pPr>
              <a:defRPr sz="1400" b="1">
                <a:solidFill>
                  <a:schemeClr val="accent1"/>
                </a:solidFill>
              </a:defRPr>
            </a:lvl5pPr>
          </a:lstStyle>
          <a:p>
            <a:pPr lvl="0"/>
            <a:r>
              <a:rPr lang="fr-FR" dirty="0"/>
              <a:t>Fonction</a:t>
            </a:r>
          </a:p>
        </p:txBody>
      </p:sp>
      <p:sp>
        <p:nvSpPr>
          <p:cNvPr id="44" name="Espace réservé pour une image  33">
            <a:extLst>
              <a:ext uri="{FF2B5EF4-FFF2-40B4-BE49-F238E27FC236}">
                <a16:creationId xmlns:a16="http://schemas.microsoft.com/office/drawing/2014/main" id="{C93544BB-F4E1-F1BA-A841-BA28BD38FA05}"/>
              </a:ext>
            </a:extLst>
          </p:cNvPr>
          <p:cNvSpPr>
            <a:spLocks noGrp="1"/>
          </p:cNvSpPr>
          <p:nvPr>
            <p:ph type="pic" sz="quarter" idx="28"/>
          </p:nvPr>
        </p:nvSpPr>
        <p:spPr>
          <a:xfrm>
            <a:off x="9670540" y="2487134"/>
            <a:ext cx="1845256" cy="1871663"/>
          </a:xfrm>
          <a:prstGeom prst="ellipse">
            <a:avLst/>
          </a:prstGeom>
          <a:solidFill>
            <a:schemeClr val="bg2"/>
          </a:solidFill>
        </p:spPr>
        <p:txBody>
          <a:bodyPr anchor="ctr" anchorCtr="0"/>
          <a:lstStyle>
            <a:lvl1pPr algn="ctr">
              <a:defRPr sz="1400" b="0">
                <a:solidFill>
                  <a:schemeClr val="bg1">
                    <a:lumMod val="95000"/>
                  </a:schemeClr>
                </a:solidFill>
              </a:defRPr>
            </a:lvl1pPr>
          </a:lstStyle>
          <a:p>
            <a:endParaRPr lang="fr-FR" dirty="0"/>
          </a:p>
        </p:txBody>
      </p:sp>
      <p:pic>
        <p:nvPicPr>
          <p:cNvPr id="55" name="Image 54" descr="Une image contenant dessin&#10;&#10;Description générée automatiquement">
            <a:extLst>
              <a:ext uri="{FF2B5EF4-FFF2-40B4-BE49-F238E27FC236}">
                <a16:creationId xmlns:a16="http://schemas.microsoft.com/office/drawing/2014/main" id="{E1D7C79C-700B-A38D-150D-70FBFAB19479}"/>
              </a:ext>
            </a:extLst>
          </p:cNvPr>
          <p:cNvPicPr>
            <a:picLocks noChangeAspect="1"/>
          </p:cNvPicPr>
          <p:nvPr userDrawn="1"/>
        </p:nvPicPr>
        <p:blipFill>
          <a:blip r:embed="rId8" cstate="screen">
            <a:extLst>
              <a:ext uri="{28A0092B-C50C-407E-A947-70E740481C1C}">
                <a14:useLocalDpi xmlns:a14="http://schemas.microsoft.com/office/drawing/2010/main"/>
              </a:ext>
            </a:extLst>
          </a:blip>
          <a:stretch>
            <a:fillRect/>
          </a:stretch>
        </p:blipFill>
        <p:spPr>
          <a:xfrm>
            <a:off x="10883839" y="6172803"/>
            <a:ext cx="1230021" cy="792088"/>
          </a:xfrm>
          <a:prstGeom prst="rect">
            <a:avLst/>
          </a:prstGeom>
        </p:spPr>
      </p:pic>
      <p:sp>
        <p:nvSpPr>
          <p:cNvPr id="56" name="Espace réservé du texte 14">
            <a:extLst>
              <a:ext uri="{FF2B5EF4-FFF2-40B4-BE49-F238E27FC236}">
                <a16:creationId xmlns:a16="http://schemas.microsoft.com/office/drawing/2014/main" id="{9A7396A1-8BC7-F4F7-2860-B8B476F2DF4D}"/>
              </a:ext>
            </a:extLst>
          </p:cNvPr>
          <p:cNvSpPr>
            <a:spLocks noGrp="1"/>
          </p:cNvSpPr>
          <p:nvPr>
            <p:ph type="body" sz="quarter" idx="37" hasCustomPrompt="1"/>
          </p:nvPr>
        </p:nvSpPr>
        <p:spPr>
          <a:xfrm>
            <a:off x="414606" y="394156"/>
            <a:ext cx="4298045" cy="986714"/>
          </a:xfrm>
          <a:prstGeom prst="rect">
            <a:avLst/>
          </a:prstGeom>
        </p:spPr>
        <p:txBody>
          <a:bodyPr/>
          <a:lstStyle>
            <a:lvl1pPr>
              <a:defRPr sz="3200" b="1">
                <a:solidFill>
                  <a:schemeClr val="bg1"/>
                </a:solidFill>
              </a:defRPr>
            </a:lvl1pPr>
            <a:lvl2pPr>
              <a:defRPr sz="3200" b="1">
                <a:solidFill>
                  <a:schemeClr val="accent1"/>
                </a:solidFill>
              </a:defRPr>
            </a:lvl2pPr>
            <a:lvl3pPr>
              <a:defRPr sz="3200" b="1">
                <a:solidFill>
                  <a:schemeClr val="accent1"/>
                </a:solidFill>
              </a:defRPr>
            </a:lvl3pPr>
            <a:lvl4pPr>
              <a:defRPr sz="3200" b="1">
                <a:solidFill>
                  <a:schemeClr val="accent1"/>
                </a:solidFill>
              </a:defRPr>
            </a:lvl4pPr>
            <a:lvl5pPr>
              <a:defRPr sz="3200" b="1">
                <a:solidFill>
                  <a:schemeClr val="accent1"/>
                </a:solidFill>
              </a:defRPr>
            </a:lvl5pPr>
          </a:lstStyle>
          <a:p>
            <a:pPr lvl="0"/>
            <a:r>
              <a:rPr lang="fr-FR" dirty="0"/>
              <a:t>Titre slide (équipe)</a:t>
            </a:r>
          </a:p>
        </p:txBody>
      </p:sp>
    </p:spTree>
    <p:extLst>
      <p:ext uri="{BB962C8B-B14F-4D97-AF65-F5344CB8AC3E}">
        <p14:creationId xmlns:p14="http://schemas.microsoft.com/office/powerpoint/2010/main" val="164714525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Equipe 2">
    <p:bg>
      <p:bgPr>
        <a:solidFill>
          <a:schemeClr val="tx1"/>
        </a:solidFill>
        <a:effectLst/>
      </p:bgPr>
    </p:bg>
    <p:spTree>
      <p:nvGrpSpPr>
        <p:cNvPr id="1" name=""/>
        <p:cNvGrpSpPr/>
        <p:nvPr/>
      </p:nvGrpSpPr>
      <p:grpSpPr>
        <a:xfrm>
          <a:off x="0" y="0"/>
          <a:ext cx="0" cy="0"/>
          <a:chOff x="0" y="0"/>
          <a:chExt cx="0" cy="0"/>
        </a:xfrm>
      </p:grpSpPr>
      <p:pic>
        <p:nvPicPr>
          <p:cNvPr id="45" name="Graphique 44">
            <a:extLst>
              <a:ext uri="{FF2B5EF4-FFF2-40B4-BE49-F238E27FC236}">
                <a16:creationId xmlns:a16="http://schemas.microsoft.com/office/drawing/2014/main" id="{40A493AA-B1C9-247D-4529-77E9FC7B08E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262253" y="1601938"/>
            <a:ext cx="1094805" cy="1438887"/>
          </a:xfrm>
          <a:prstGeom prst="rect">
            <a:avLst/>
          </a:prstGeom>
        </p:spPr>
      </p:pic>
      <p:pic>
        <p:nvPicPr>
          <p:cNvPr id="76" name="Graphique 75">
            <a:extLst>
              <a:ext uri="{FF2B5EF4-FFF2-40B4-BE49-F238E27FC236}">
                <a16:creationId xmlns:a16="http://schemas.microsoft.com/office/drawing/2014/main" id="{A9263C7B-3558-45C6-297C-48E942F2C0C3}"/>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3141701" y="4338564"/>
            <a:ext cx="1800225" cy="2762250"/>
          </a:xfrm>
          <a:prstGeom prst="rect">
            <a:avLst/>
          </a:prstGeom>
        </p:spPr>
      </p:pic>
      <p:cxnSp>
        <p:nvCxnSpPr>
          <p:cNvPr id="5" name="Connecteur droit 4">
            <a:extLst>
              <a:ext uri="{FF2B5EF4-FFF2-40B4-BE49-F238E27FC236}">
                <a16:creationId xmlns:a16="http://schemas.microsoft.com/office/drawing/2014/main" id="{625B5081-0E9F-9B1F-DE66-75A2A7880229}"/>
              </a:ext>
            </a:extLst>
          </p:cNvPr>
          <p:cNvCxnSpPr>
            <a:cxnSpLocks/>
          </p:cNvCxnSpPr>
          <p:nvPr userDrawn="1"/>
        </p:nvCxnSpPr>
        <p:spPr>
          <a:xfrm>
            <a:off x="1729081" y="-133343"/>
            <a:ext cx="18936" cy="2852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Connecteur droit 5">
            <a:extLst>
              <a:ext uri="{FF2B5EF4-FFF2-40B4-BE49-F238E27FC236}">
                <a16:creationId xmlns:a16="http://schemas.microsoft.com/office/drawing/2014/main" id="{6EBA9D58-5189-C028-D884-0EFAA83EE89D}"/>
              </a:ext>
            </a:extLst>
          </p:cNvPr>
          <p:cNvCxnSpPr>
            <a:cxnSpLocks/>
          </p:cNvCxnSpPr>
          <p:nvPr userDrawn="1"/>
        </p:nvCxnSpPr>
        <p:spPr>
          <a:xfrm>
            <a:off x="3682148" y="-22850"/>
            <a:ext cx="0" cy="2110574"/>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Connecteur droit 6">
            <a:extLst>
              <a:ext uri="{FF2B5EF4-FFF2-40B4-BE49-F238E27FC236}">
                <a16:creationId xmlns:a16="http://schemas.microsoft.com/office/drawing/2014/main" id="{997D8510-AA76-A7EF-86D4-E3FA4776A4C9}"/>
              </a:ext>
            </a:extLst>
          </p:cNvPr>
          <p:cNvCxnSpPr>
            <a:cxnSpLocks/>
          </p:cNvCxnSpPr>
          <p:nvPr userDrawn="1"/>
        </p:nvCxnSpPr>
        <p:spPr>
          <a:xfrm>
            <a:off x="6004976" y="0"/>
            <a:ext cx="0" cy="185047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Connecteur droit 7">
            <a:extLst>
              <a:ext uri="{FF2B5EF4-FFF2-40B4-BE49-F238E27FC236}">
                <a16:creationId xmlns:a16="http://schemas.microsoft.com/office/drawing/2014/main" id="{85B68309-E768-B953-EFC4-75001B529BD7}"/>
              </a:ext>
            </a:extLst>
          </p:cNvPr>
          <p:cNvCxnSpPr>
            <a:cxnSpLocks/>
          </p:cNvCxnSpPr>
          <p:nvPr userDrawn="1"/>
        </p:nvCxnSpPr>
        <p:spPr>
          <a:xfrm>
            <a:off x="5430690" y="-133343"/>
            <a:ext cx="0" cy="5180879"/>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Connecteur droit 8">
            <a:extLst>
              <a:ext uri="{FF2B5EF4-FFF2-40B4-BE49-F238E27FC236}">
                <a16:creationId xmlns:a16="http://schemas.microsoft.com/office/drawing/2014/main" id="{234FD621-CE2B-5DEA-EC4A-F62B8A64A683}"/>
              </a:ext>
            </a:extLst>
          </p:cNvPr>
          <p:cNvCxnSpPr>
            <a:cxnSpLocks/>
          </p:cNvCxnSpPr>
          <p:nvPr userDrawn="1"/>
        </p:nvCxnSpPr>
        <p:spPr>
          <a:xfrm>
            <a:off x="7751989" y="-22850"/>
            <a:ext cx="0" cy="5180879"/>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596CBFAF-5B93-5960-D3DF-A9A21B40E084}"/>
              </a:ext>
            </a:extLst>
          </p:cNvPr>
          <p:cNvCxnSpPr>
            <a:cxnSpLocks/>
          </p:cNvCxnSpPr>
          <p:nvPr userDrawn="1"/>
        </p:nvCxnSpPr>
        <p:spPr>
          <a:xfrm>
            <a:off x="10344472" y="-22850"/>
            <a:ext cx="0" cy="2479947"/>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Connecteur droit 10">
            <a:extLst>
              <a:ext uri="{FF2B5EF4-FFF2-40B4-BE49-F238E27FC236}">
                <a16:creationId xmlns:a16="http://schemas.microsoft.com/office/drawing/2014/main" id="{5684695B-ACE7-E97B-F032-F3E1F3812C5C}"/>
              </a:ext>
            </a:extLst>
          </p:cNvPr>
          <p:cNvCxnSpPr>
            <a:cxnSpLocks/>
          </p:cNvCxnSpPr>
          <p:nvPr userDrawn="1"/>
        </p:nvCxnSpPr>
        <p:spPr>
          <a:xfrm>
            <a:off x="8356604" y="-243408"/>
            <a:ext cx="0" cy="2992841"/>
          </a:xfrm>
          <a:prstGeom prst="line">
            <a:avLst/>
          </a:prstGeom>
        </p:spPr>
        <p:style>
          <a:lnRef idx="1">
            <a:schemeClr val="accent1"/>
          </a:lnRef>
          <a:fillRef idx="0">
            <a:schemeClr val="accent1"/>
          </a:fillRef>
          <a:effectRef idx="0">
            <a:schemeClr val="accent1"/>
          </a:effectRef>
          <a:fontRef idx="minor">
            <a:schemeClr val="tx1"/>
          </a:fontRef>
        </p:style>
      </p:cxnSp>
      <p:pic>
        <p:nvPicPr>
          <p:cNvPr id="43" name="Graphique 42">
            <a:extLst>
              <a:ext uri="{FF2B5EF4-FFF2-40B4-BE49-F238E27FC236}">
                <a16:creationId xmlns:a16="http://schemas.microsoft.com/office/drawing/2014/main" id="{6E2EE09E-C1BB-5CBC-84A9-88916E88C4B9}"/>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8674965" y="4899147"/>
            <a:ext cx="1228725" cy="3095625"/>
          </a:xfrm>
          <a:prstGeom prst="rect">
            <a:avLst/>
          </a:prstGeom>
        </p:spPr>
      </p:pic>
      <p:pic>
        <p:nvPicPr>
          <p:cNvPr id="46" name="Graphique 45">
            <a:extLst>
              <a:ext uri="{FF2B5EF4-FFF2-40B4-BE49-F238E27FC236}">
                <a16:creationId xmlns:a16="http://schemas.microsoft.com/office/drawing/2014/main" id="{EB7D0883-ED82-C3A7-E34A-393EB2508322}"/>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flipH="1">
            <a:off x="9235692" y="2034518"/>
            <a:ext cx="1894410" cy="1369454"/>
          </a:xfrm>
          <a:prstGeom prst="rect">
            <a:avLst/>
          </a:prstGeom>
        </p:spPr>
      </p:pic>
      <p:sp>
        <p:nvSpPr>
          <p:cNvPr id="84" name="Espace réservé du texte 29">
            <a:extLst>
              <a:ext uri="{FF2B5EF4-FFF2-40B4-BE49-F238E27FC236}">
                <a16:creationId xmlns:a16="http://schemas.microsoft.com/office/drawing/2014/main" id="{1EAB608B-F9A7-BABB-01C6-B8CE4EB8C25B}"/>
              </a:ext>
            </a:extLst>
          </p:cNvPr>
          <p:cNvSpPr>
            <a:spLocks noGrp="1"/>
          </p:cNvSpPr>
          <p:nvPr>
            <p:ph type="body" sz="quarter" idx="55" hasCustomPrompt="1"/>
          </p:nvPr>
        </p:nvSpPr>
        <p:spPr>
          <a:xfrm>
            <a:off x="9631823" y="3252601"/>
            <a:ext cx="1605504" cy="2068496"/>
          </a:xfrm>
          <a:prstGeom prst="roundRect">
            <a:avLst>
              <a:gd name="adj" fmla="val 4188"/>
            </a:avLst>
          </a:prstGeom>
          <a:solidFill>
            <a:schemeClr val="bg1"/>
          </a:solidFill>
        </p:spPr>
        <p:txBody>
          <a:bodyPr bIns="144000" anchor="b" anchorCtr="0"/>
          <a:lstStyle>
            <a:lvl1pPr algn="ctr">
              <a:defRPr sz="1100" b="0" i="1">
                <a:solidFill>
                  <a:schemeClr val="tx2"/>
                </a:solidFill>
              </a:defRPr>
            </a:lvl1pPr>
            <a:lvl2pPr algn="ctr">
              <a:defRPr sz="1100" b="0">
                <a:solidFill>
                  <a:schemeClr val="tx1"/>
                </a:solidFill>
              </a:defRPr>
            </a:lvl2pPr>
            <a:lvl3pPr algn="ctr">
              <a:defRPr sz="1100" b="0">
                <a:solidFill>
                  <a:schemeClr val="tx1"/>
                </a:solidFill>
              </a:defRPr>
            </a:lvl3pPr>
            <a:lvl4pPr algn="ctr">
              <a:defRPr sz="1100" b="0">
                <a:solidFill>
                  <a:schemeClr val="tx1"/>
                </a:solidFill>
              </a:defRPr>
            </a:lvl4pPr>
            <a:lvl5pPr algn="ctr">
              <a:defRPr sz="1100" b="0">
                <a:solidFill>
                  <a:schemeClr val="tx1"/>
                </a:solidFill>
              </a:defRPr>
            </a:lvl5pPr>
          </a:lstStyle>
          <a:p>
            <a:pPr lvl="0"/>
            <a:r>
              <a:rPr lang="fr-FR" dirty="0"/>
              <a:t>Fonction</a:t>
            </a:r>
          </a:p>
        </p:txBody>
      </p:sp>
      <p:sp>
        <p:nvSpPr>
          <p:cNvPr id="83" name="Espace réservé du texte 29">
            <a:extLst>
              <a:ext uri="{FF2B5EF4-FFF2-40B4-BE49-F238E27FC236}">
                <a16:creationId xmlns:a16="http://schemas.microsoft.com/office/drawing/2014/main" id="{D436DC1E-7AFB-A7C9-8131-9585DB0E7DDB}"/>
              </a:ext>
            </a:extLst>
          </p:cNvPr>
          <p:cNvSpPr>
            <a:spLocks noGrp="1"/>
          </p:cNvSpPr>
          <p:nvPr>
            <p:ph type="body" sz="quarter" idx="54" hasCustomPrompt="1"/>
          </p:nvPr>
        </p:nvSpPr>
        <p:spPr>
          <a:xfrm>
            <a:off x="6748361" y="3736768"/>
            <a:ext cx="1605504" cy="2068496"/>
          </a:xfrm>
          <a:prstGeom prst="roundRect">
            <a:avLst>
              <a:gd name="adj" fmla="val 4188"/>
            </a:avLst>
          </a:prstGeom>
          <a:solidFill>
            <a:schemeClr val="bg1"/>
          </a:solidFill>
        </p:spPr>
        <p:txBody>
          <a:bodyPr bIns="144000" anchor="b" anchorCtr="0"/>
          <a:lstStyle>
            <a:lvl1pPr algn="ctr">
              <a:defRPr sz="1100" b="0" i="1">
                <a:solidFill>
                  <a:schemeClr val="tx2"/>
                </a:solidFill>
              </a:defRPr>
            </a:lvl1pPr>
            <a:lvl2pPr algn="ctr">
              <a:defRPr sz="1100" b="0">
                <a:solidFill>
                  <a:schemeClr val="tx1"/>
                </a:solidFill>
              </a:defRPr>
            </a:lvl2pPr>
            <a:lvl3pPr algn="ctr">
              <a:defRPr sz="1100" b="0">
                <a:solidFill>
                  <a:schemeClr val="tx1"/>
                </a:solidFill>
              </a:defRPr>
            </a:lvl3pPr>
            <a:lvl4pPr algn="ctr">
              <a:defRPr sz="1100" b="0">
                <a:solidFill>
                  <a:schemeClr val="tx1"/>
                </a:solidFill>
              </a:defRPr>
            </a:lvl4pPr>
            <a:lvl5pPr algn="ctr">
              <a:defRPr sz="1100" b="0">
                <a:solidFill>
                  <a:schemeClr val="tx1"/>
                </a:solidFill>
              </a:defRPr>
            </a:lvl5pPr>
          </a:lstStyle>
          <a:p>
            <a:pPr lvl="0"/>
            <a:r>
              <a:rPr lang="fr-FR" dirty="0"/>
              <a:t>Fonction</a:t>
            </a:r>
          </a:p>
        </p:txBody>
      </p:sp>
      <p:sp>
        <p:nvSpPr>
          <p:cNvPr id="82" name="Espace réservé du texte 29">
            <a:extLst>
              <a:ext uri="{FF2B5EF4-FFF2-40B4-BE49-F238E27FC236}">
                <a16:creationId xmlns:a16="http://schemas.microsoft.com/office/drawing/2014/main" id="{A32BC41D-6826-5F47-726E-6D68CE908C0E}"/>
              </a:ext>
            </a:extLst>
          </p:cNvPr>
          <p:cNvSpPr>
            <a:spLocks noGrp="1"/>
          </p:cNvSpPr>
          <p:nvPr>
            <p:ph type="body" sz="quarter" idx="53" hasCustomPrompt="1"/>
          </p:nvPr>
        </p:nvSpPr>
        <p:spPr>
          <a:xfrm>
            <a:off x="7522963" y="872047"/>
            <a:ext cx="1605504" cy="2068496"/>
          </a:xfrm>
          <a:prstGeom prst="roundRect">
            <a:avLst>
              <a:gd name="adj" fmla="val 4188"/>
            </a:avLst>
          </a:prstGeom>
          <a:solidFill>
            <a:schemeClr val="bg1"/>
          </a:solidFill>
        </p:spPr>
        <p:txBody>
          <a:bodyPr bIns="144000" anchor="b" anchorCtr="0"/>
          <a:lstStyle>
            <a:lvl1pPr algn="ctr">
              <a:defRPr sz="1100" b="0" i="1">
                <a:solidFill>
                  <a:schemeClr val="tx2"/>
                </a:solidFill>
              </a:defRPr>
            </a:lvl1pPr>
            <a:lvl2pPr algn="ctr">
              <a:defRPr sz="1100" b="0">
                <a:solidFill>
                  <a:schemeClr val="tx1"/>
                </a:solidFill>
              </a:defRPr>
            </a:lvl2pPr>
            <a:lvl3pPr algn="ctr">
              <a:defRPr sz="1100" b="0">
                <a:solidFill>
                  <a:schemeClr val="tx1"/>
                </a:solidFill>
              </a:defRPr>
            </a:lvl3pPr>
            <a:lvl4pPr algn="ctr">
              <a:defRPr sz="1100" b="0">
                <a:solidFill>
                  <a:schemeClr val="tx1"/>
                </a:solidFill>
              </a:defRPr>
            </a:lvl4pPr>
            <a:lvl5pPr algn="ctr">
              <a:defRPr sz="1100" b="0">
                <a:solidFill>
                  <a:schemeClr val="tx1"/>
                </a:solidFill>
              </a:defRPr>
            </a:lvl5pPr>
          </a:lstStyle>
          <a:p>
            <a:pPr lvl="0"/>
            <a:r>
              <a:rPr lang="fr-FR" dirty="0"/>
              <a:t>Fonction</a:t>
            </a:r>
          </a:p>
        </p:txBody>
      </p:sp>
      <p:sp>
        <p:nvSpPr>
          <p:cNvPr id="81" name="Espace réservé du texte 29">
            <a:extLst>
              <a:ext uri="{FF2B5EF4-FFF2-40B4-BE49-F238E27FC236}">
                <a16:creationId xmlns:a16="http://schemas.microsoft.com/office/drawing/2014/main" id="{604F5D34-E037-9716-CCD7-9DD0DCD61A87}"/>
              </a:ext>
            </a:extLst>
          </p:cNvPr>
          <p:cNvSpPr>
            <a:spLocks noGrp="1"/>
          </p:cNvSpPr>
          <p:nvPr>
            <p:ph type="body" sz="quarter" idx="52" hasCustomPrompt="1"/>
          </p:nvPr>
        </p:nvSpPr>
        <p:spPr>
          <a:xfrm>
            <a:off x="4624450" y="4146510"/>
            <a:ext cx="1605504" cy="2068496"/>
          </a:xfrm>
          <a:prstGeom prst="roundRect">
            <a:avLst>
              <a:gd name="adj" fmla="val 4188"/>
            </a:avLst>
          </a:prstGeom>
          <a:solidFill>
            <a:schemeClr val="bg1"/>
          </a:solidFill>
        </p:spPr>
        <p:txBody>
          <a:bodyPr bIns="144000" anchor="b" anchorCtr="0"/>
          <a:lstStyle>
            <a:lvl1pPr algn="ctr">
              <a:defRPr sz="1100" b="0" i="1">
                <a:solidFill>
                  <a:schemeClr val="tx2"/>
                </a:solidFill>
              </a:defRPr>
            </a:lvl1pPr>
            <a:lvl2pPr algn="ctr">
              <a:defRPr sz="1100" b="0">
                <a:solidFill>
                  <a:schemeClr val="tx1"/>
                </a:solidFill>
              </a:defRPr>
            </a:lvl2pPr>
            <a:lvl3pPr algn="ctr">
              <a:defRPr sz="1100" b="0">
                <a:solidFill>
                  <a:schemeClr val="tx1"/>
                </a:solidFill>
              </a:defRPr>
            </a:lvl3pPr>
            <a:lvl4pPr algn="ctr">
              <a:defRPr sz="1100" b="0">
                <a:solidFill>
                  <a:schemeClr val="tx1"/>
                </a:solidFill>
              </a:defRPr>
            </a:lvl4pPr>
            <a:lvl5pPr algn="ctr">
              <a:defRPr sz="1100" b="0">
                <a:solidFill>
                  <a:schemeClr val="tx1"/>
                </a:solidFill>
              </a:defRPr>
            </a:lvl5pPr>
          </a:lstStyle>
          <a:p>
            <a:pPr lvl="0"/>
            <a:r>
              <a:rPr lang="fr-FR" dirty="0"/>
              <a:t>Fonction</a:t>
            </a:r>
          </a:p>
        </p:txBody>
      </p:sp>
      <p:sp>
        <p:nvSpPr>
          <p:cNvPr id="80" name="Espace réservé du texte 29">
            <a:extLst>
              <a:ext uri="{FF2B5EF4-FFF2-40B4-BE49-F238E27FC236}">
                <a16:creationId xmlns:a16="http://schemas.microsoft.com/office/drawing/2014/main" id="{3F3239A7-5002-F393-0F6F-24A88F53A011}"/>
              </a:ext>
            </a:extLst>
          </p:cNvPr>
          <p:cNvSpPr>
            <a:spLocks noGrp="1"/>
          </p:cNvSpPr>
          <p:nvPr>
            <p:ph type="body" sz="quarter" idx="51" hasCustomPrompt="1"/>
          </p:nvPr>
        </p:nvSpPr>
        <p:spPr>
          <a:xfrm>
            <a:off x="5213138" y="584949"/>
            <a:ext cx="1605504" cy="2068496"/>
          </a:xfrm>
          <a:prstGeom prst="roundRect">
            <a:avLst>
              <a:gd name="adj" fmla="val 4188"/>
            </a:avLst>
          </a:prstGeom>
          <a:solidFill>
            <a:schemeClr val="bg1"/>
          </a:solidFill>
        </p:spPr>
        <p:txBody>
          <a:bodyPr bIns="144000" anchor="b" anchorCtr="0"/>
          <a:lstStyle>
            <a:lvl1pPr algn="ctr">
              <a:defRPr sz="1100" b="0" i="1">
                <a:solidFill>
                  <a:schemeClr val="tx2"/>
                </a:solidFill>
              </a:defRPr>
            </a:lvl1pPr>
            <a:lvl2pPr algn="ctr">
              <a:defRPr sz="1100" b="0">
                <a:solidFill>
                  <a:schemeClr val="tx1"/>
                </a:solidFill>
              </a:defRPr>
            </a:lvl2pPr>
            <a:lvl3pPr algn="ctr">
              <a:defRPr sz="1100" b="0">
                <a:solidFill>
                  <a:schemeClr val="tx1"/>
                </a:solidFill>
              </a:defRPr>
            </a:lvl3pPr>
            <a:lvl4pPr algn="ctr">
              <a:defRPr sz="1100" b="0">
                <a:solidFill>
                  <a:schemeClr val="tx1"/>
                </a:solidFill>
              </a:defRPr>
            </a:lvl4pPr>
            <a:lvl5pPr algn="ctr">
              <a:defRPr sz="1100" b="0">
                <a:solidFill>
                  <a:schemeClr val="tx1"/>
                </a:solidFill>
              </a:defRPr>
            </a:lvl5pPr>
          </a:lstStyle>
          <a:p>
            <a:pPr lvl="0"/>
            <a:r>
              <a:rPr lang="fr-FR" dirty="0"/>
              <a:t>Fonction</a:t>
            </a:r>
          </a:p>
        </p:txBody>
      </p:sp>
      <p:sp>
        <p:nvSpPr>
          <p:cNvPr id="79" name="Espace réservé du texte 29">
            <a:extLst>
              <a:ext uri="{FF2B5EF4-FFF2-40B4-BE49-F238E27FC236}">
                <a16:creationId xmlns:a16="http://schemas.microsoft.com/office/drawing/2014/main" id="{2198F1E0-C1C9-6993-1FB6-CDE29010EE83}"/>
              </a:ext>
            </a:extLst>
          </p:cNvPr>
          <p:cNvSpPr>
            <a:spLocks noGrp="1"/>
          </p:cNvSpPr>
          <p:nvPr>
            <p:ph type="body" sz="quarter" idx="50" hasCustomPrompt="1"/>
          </p:nvPr>
        </p:nvSpPr>
        <p:spPr>
          <a:xfrm>
            <a:off x="2903313" y="1953783"/>
            <a:ext cx="1605504" cy="2068496"/>
          </a:xfrm>
          <a:prstGeom prst="roundRect">
            <a:avLst>
              <a:gd name="adj" fmla="val 4188"/>
            </a:avLst>
          </a:prstGeom>
          <a:solidFill>
            <a:schemeClr val="bg1"/>
          </a:solidFill>
        </p:spPr>
        <p:txBody>
          <a:bodyPr bIns="144000" anchor="b" anchorCtr="0"/>
          <a:lstStyle>
            <a:lvl1pPr algn="ctr">
              <a:defRPr sz="1100" b="0" i="1">
                <a:solidFill>
                  <a:schemeClr val="tx2"/>
                </a:solidFill>
              </a:defRPr>
            </a:lvl1pPr>
            <a:lvl2pPr algn="ctr">
              <a:defRPr sz="1100" b="0">
                <a:solidFill>
                  <a:schemeClr val="tx1"/>
                </a:solidFill>
              </a:defRPr>
            </a:lvl2pPr>
            <a:lvl3pPr algn="ctr">
              <a:defRPr sz="1100" b="0">
                <a:solidFill>
                  <a:schemeClr val="tx1"/>
                </a:solidFill>
              </a:defRPr>
            </a:lvl3pPr>
            <a:lvl4pPr algn="ctr">
              <a:defRPr sz="1100" b="0">
                <a:solidFill>
                  <a:schemeClr val="tx1"/>
                </a:solidFill>
              </a:defRPr>
            </a:lvl4pPr>
            <a:lvl5pPr algn="ctr">
              <a:defRPr sz="1100" b="0">
                <a:solidFill>
                  <a:schemeClr val="tx1"/>
                </a:solidFill>
              </a:defRPr>
            </a:lvl5pPr>
          </a:lstStyle>
          <a:p>
            <a:pPr lvl="0"/>
            <a:r>
              <a:rPr lang="fr-FR" dirty="0"/>
              <a:t>Fonction</a:t>
            </a:r>
          </a:p>
        </p:txBody>
      </p:sp>
      <p:sp>
        <p:nvSpPr>
          <p:cNvPr id="78" name="Espace réservé du texte 29">
            <a:extLst>
              <a:ext uri="{FF2B5EF4-FFF2-40B4-BE49-F238E27FC236}">
                <a16:creationId xmlns:a16="http://schemas.microsoft.com/office/drawing/2014/main" id="{BA3981BD-C48A-3BDC-259E-F4B8847F7D35}"/>
              </a:ext>
            </a:extLst>
          </p:cNvPr>
          <p:cNvSpPr>
            <a:spLocks noGrp="1"/>
          </p:cNvSpPr>
          <p:nvPr>
            <p:ph type="body" sz="quarter" idx="12" hasCustomPrompt="1"/>
          </p:nvPr>
        </p:nvSpPr>
        <p:spPr>
          <a:xfrm>
            <a:off x="1009901" y="2937887"/>
            <a:ext cx="1605504" cy="2068496"/>
          </a:xfrm>
          <a:prstGeom prst="roundRect">
            <a:avLst>
              <a:gd name="adj" fmla="val 4188"/>
            </a:avLst>
          </a:prstGeom>
          <a:solidFill>
            <a:schemeClr val="bg1"/>
          </a:solidFill>
        </p:spPr>
        <p:txBody>
          <a:bodyPr bIns="144000" anchor="b" anchorCtr="0"/>
          <a:lstStyle>
            <a:lvl1pPr algn="ctr">
              <a:defRPr sz="1100" b="0" i="1">
                <a:solidFill>
                  <a:schemeClr val="tx2"/>
                </a:solidFill>
              </a:defRPr>
            </a:lvl1pPr>
            <a:lvl2pPr algn="ctr">
              <a:defRPr sz="1100" b="0">
                <a:solidFill>
                  <a:schemeClr val="tx1"/>
                </a:solidFill>
              </a:defRPr>
            </a:lvl2pPr>
            <a:lvl3pPr algn="ctr">
              <a:defRPr sz="1100" b="0">
                <a:solidFill>
                  <a:schemeClr val="tx1"/>
                </a:solidFill>
              </a:defRPr>
            </a:lvl3pPr>
            <a:lvl4pPr algn="ctr">
              <a:defRPr sz="1100" b="0">
                <a:solidFill>
                  <a:schemeClr val="tx1"/>
                </a:solidFill>
              </a:defRPr>
            </a:lvl4pPr>
            <a:lvl5pPr algn="ctr">
              <a:defRPr sz="1100" b="0">
                <a:solidFill>
                  <a:schemeClr val="tx1"/>
                </a:solidFill>
              </a:defRPr>
            </a:lvl5pPr>
          </a:lstStyle>
          <a:p>
            <a:pPr lvl="0"/>
            <a:r>
              <a:rPr lang="fr-FR" dirty="0"/>
              <a:t>Fonction</a:t>
            </a:r>
          </a:p>
        </p:txBody>
      </p:sp>
      <p:sp>
        <p:nvSpPr>
          <p:cNvPr id="3" name="Espace réservé du pied de page 2">
            <a:extLst>
              <a:ext uri="{FF2B5EF4-FFF2-40B4-BE49-F238E27FC236}">
                <a16:creationId xmlns:a16="http://schemas.microsoft.com/office/drawing/2014/main" id="{8EF886C3-3B42-B122-25AD-10B9B5CD1FE4}"/>
              </a:ext>
            </a:extLst>
          </p:cNvPr>
          <p:cNvSpPr>
            <a:spLocks noGrp="1"/>
          </p:cNvSpPr>
          <p:nvPr>
            <p:ph type="ftr" sz="quarter" idx="10"/>
          </p:nvPr>
        </p:nvSpPr>
        <p:spPr/>
        <p:txBody>
          <a:bodyPr/>
          <a:lstStyle>
            <a:lvl1pPr>
              <a:defRPr>
                <a:solidFill>
                  <a:schemeClr val="bg1"/>
                </a:solidFill>
              </a:defRPr>
            </a:lvl1pPr>
          </a:lstStyle>
          <a:p>
            <a:r>
              <a:rPr lang="fr-FR" dirty="0"/>
              <a:t>Niveau de confidentialité  |  JJ/MM/AAAA  |  Présentateur</a:t>
            </a:r>
          </a:p>
        </p:txBody>
      </p:sp>
      <p:sp>
        <p:nvSpPr>
          <p:cNvPr id="4" name="Espace réservé du numéro de diapositive 3">
            <a:extLst>
              <a:ext uri="{FF2B5EF4-FFF2-40B4-BE49-F238E27FC236}">
                <a16:creationId xmlns:a16="http://schemas.microsoft.com/office/drawing/2014/main" id="{A3C139CD-0926-9E36-306D-AD7A06C69FD6}"/>
              </a:ext>
            </a:extLst>
          </p:cNvPr>
          <p:cNvSpPr>
            <a:spLocks noGrp="1"/>
          </p:cNvSpPr>
          <p:nvPr>
            <p:ph type="sldNum" sz="quarter" idx="11"/>
          </p:nvPr>
        </p:nvSpPr>
        <p:spPr/>
        <p:txBody>
          <a:bodyPr/>
          <a:lstStyle>
            <a:lvl1pPr>
              <a:defRPr>
                <a:solidFill>
                  <a:schemeClr val="bg1"/>
                </a:solidFill>
              </a:defRPr>
            </a:lvl1pPr>
          </a:lstStyle>
          <a:p>
            <a:fld id="{72F7D735-2684-4015-BC38-8C62B24B466E}" type="slidenum">
              <a:rPr lang="fr-FR" smtClean="0"/>
              <a:pPr/>
              <a:t>‹#›</a:t>
            </a:fld>
            <a:endParaRPr lang="fr-FR" dirty="0"/>
          </a:p>
        </p:txBody>
      </p:sp>
      <p:sp>
        <p:nvSpPr>
          <p:cNvPr id="47" name="Espace réservé du texte 14">
            <a:extLst>
              <a:ext uri="{FF2B5EF4-FFF2-40B4-BE49-F238E27FC236}">
                <a16:creationId xmlns:a16="http://schemas.microsoft.com/office/drawing/2014/main" id="{A2B68A26-E2E7-9DBB-6677-7B1663E53D9E}"/>
              </a:ext>
            </a:extLst>
          </p:cNvPr>
          <p:cNvSpPr>
            <a:spLocks noGrp="1"/>
          </p:cNvSpPr>
          <p:nvPr>
            <p:ph type="body" sz="quarter" idx="37" hasCustomPrompt="1"/>
          </p:nvPr>
        </p:nvSpPr>
        <p:spPr>
          <a:xfrm>
            <a:off x="414606" y="394156"/>
            <a:ext cx="4298045" cy="986714"/>
          </a:xfrm>
          <a:prstGeom prst="rect">
            <a:avLst/>
          </a:prstGeom>
        </p:spPr>
        <p:txBody>
          <a:bodyPr/>
          <a:lstStyle>
            <a:lvl1pPr>
              <a:defRPr sz="3200" b="1">
                <a:solidFill>
                  <a:schemeClr val="bg1"/>
                </a:solidFill>
              </a:defRPr>
            </a:lvl1pPr>
            <a:lvl2pPr>
              <a:defRPr sz="3200" b="1">
                <a:solidFill>
                  <a:schemeClr val="accent1"/>
                </a:solidFill>
              </a:defRPr>
            </a:lvl2pPr>
            <a:lvl3pPr>
              <a:defRPr sz="3200" b="1">
                <a:solidFill>
                  <a:schemeClr val="accent1"/>
                </a:solidFill>
              </a:defRPr>
            </a:lvl3pPr>
            <a:lvl4pPr>
              <a:defRPr sz="3200" b="1">
                <a:solidFill>
                  <a:schemeClr val="accent1"/>
                </a:solidFill>
              </a:defRPr>
            </a:lvl4pPr>
            <a:lvl5pPr>
              <a:defRPr sz="3200" b="1">
                <a:solidFill>
                  <a:schemeClr val="accent1"/>
                </a:solidFill>
              </a:defRPr>
            </a:lvl5pPr>
          </a:lstStyle>
          <a:p>
            <a:pPr lvl="0"/>
            <a:r>
              <a:rPr lang="fr-FR" dirty="0"/>
              <a:t>Titre slide (équipe)</a:t>
            </a:r>
          </a:p>
        </p:txBody>
      </p:sp>
      <p:sp>
        <p:nvSpPr>
          <p:cNvPr id="50" name="Espace réservé pour une image  33">
            <a:extLst>
              <a:ext uri="{FF2B5EF4-FFF2-40B4-BE49-F238E27FC236}">
                <a16:creationId xmlns:a16="http://schemas.microsoft.com/office/drawing/2014/main" id="{B7BC48E3-0EED-EAA5-1D2D-A2F567C064BE}"/>
              </a:ext>
            </a:extLst>
          </p:cNvPr>
          <p:cNvSpPr>
            <a:spLocks noGrp="1"/>
          </p:cNvSpPr>
          <p:nvPr>
            <p:ph type="pic" sz="quarter" idx="20"/>
          </p:nvPr>
        </p:nvSpPr>
        <p:spPr>
          <a:xfrm>
            <a:off x="1200109" y="3107844"/>
            <a:ext cx="1218107" cy="1157039"/>
          </a:xfrm>
          <a:prstGeom prst="ellipse">
            <a:avLst/>
          </a:prstGeom>
          <a:solidFill>
            <a:schemeClr val="bg2"/>
          </a:solidFill>
        </p:spPr>
        <p:txBody>
          <a:bodyPr anchor="ctr" anchorCtr="0"/>
          <a:lstStyle>
            <a:lvl1pPr algn="ctr">
              <a:defRPr sz="1400" b="0">
                <a:solidFill>
                  <a:schemeClr val="bg1">
                    <a:lumMod val="95000"/>
                  </a:schemeClr>
                </a:solidFill>
              </a:defRPr>
            </a:lvl1pPr>
          </a:lstStyle>
          <a:p>
            <a:endParaRPr lang="fr-FR" dirty="0"/>
          </a:p>
        </p:txBody>
      </p:sp>
      <p:sp>
        <p:nvSpPr>
          <p:cNvPr id="53" name="Espace réservé du texte 21">
            <a:extLst>
              <a:ext uri="{FF2B5EF4-FFF2-40B4-BE49-F238E27FC236}">
                <a16:creationId xmlns:a16="http://schemas.microsoft.com/office/drawing/2014/main" id="{E01AC895-47B9-A6B2-1451-A9FAAF332F6D}"/>
              </a:ext>
            </a:extLst>
          </p:cNvPr>
          <p:cNvSpPr>
            <a:spLocks noGrp="1"/>
          </p:cNvSpPr>
          <p:nvPr>
            <p:ph type="body" sz="quarter" idx="18" hasCustomPrompt="1"/>
          </p:nvPr>
        </p:nvSpPr>
        <p:spPr>
          <a:xfrm>
            <a:off x="1148648" y="4409587"/>
            <a:ext cx="1334836" cy="233902"/>
          </a:xfrm>
          <a:prstGeom prst="rect">
            <a:avLst/>
          </a:prstGeom>
        </p:spPr>
        <p:txBody>
          <a:bodyPr/>
          <a:lstStyle>
            <a:lvl1pPr algn="ctr">
              <a:defRPr sz="1200" b="1">
                <a:solidFill>
                  <a:schemeClr val="accent1"/>
                </a:solidFill>
              </a:defRPr>
            </a:lvl1pPr>
            <a:lvl2pPr>
              <a:defRPr sz="1400" b="1">
                <a:solidFill>
                  <a:schemeClr val="accent1"/>
                </a:solidFill>
              </a:defRPr>
            </a:lvl2pPr>
            <a:lvl3pPr>
              <a:defRPr sz="1400" b="1">
                <a:solidFill>
                  <a:schemeClr val="accent1"/>
                </a:solidFill>
              </a:defRPr>
            </a:lvl3pPr>
            <a:lvl4pPr>
              <a:defRPr sz="1400" b="1">
                <a:solidFill>
                  <a:schemeClr val="accent1"/>
                </a:solidFill>
              </a:defRPr>
            </a:lvl4pPr>
            <a:lvl5pPr>
              <a:defRPr sz="1400" b="1">
                <a:solidFill>
                  <a:schemeClr val="accent1"/>
                </a:solidFill>
              </a:defRPr>
            </a:lvl5pPr>
          </a:lstStyle>
          <a:p>
            <a:pPr lvl="0"/>
            <a:r>
              <a:rPr lang="fr-FR" dirty="0"/>
              <a:t>Nom prénom</a:t>
            </a:r>
          </a:p>
        </p:txBody>
      </p:sp>
      <p:sp>
        <p:nvSpPr>
          <p:cNvPr id="55" name="Espace réservé pour une image  33">
            <a:extLst>
              <a:ext uri="{FF2B5EF4-FFF2-40B4-BE49-F238E27FC236}">
                <a16:creationId xmlns:a16="http://schemas.microsoft.com/office/drawing/2014/main" id="{32BB2E33-59F4-7EC8-A94B-7243652B2FCD}"/>
              </a:ext>
            </a:extLst>
          </p:cNvPr>
          <p:cNvSpPr>
            <a:spLocks noGrp="1"/>
          </p:cNvSpPr>
          <p:nvPr>
            <p:ph type="pic" sz="quarter" idx="38"/>
          </p:nvPr>
        </p:nvSpPr>
        <p:spPr>
          <a:xfrm>
            <a:off x="3073083" y="2107112"/>
            <a:ext cx="1218107" cy="1157039"/>
          </a:xfrm>
          <a:prstGeom prst="ellipse">
            <a:avLst/>
          </a:prstGeom>
          <a:solidFill>
            <a:schemeClr val="bg2"/>
          </a:solidFill>
        </p:spPr>
        <p:txBody>
          <a:bodyPr anchor="ctr" anchorCtr="0"/>
          <a:lstStyle>
            <a:lvl1pPr algn="ctr">
              <a:defRPr sz="1400" b="0">
                <a:solidFill>
                  <a:schemeClr val="bg1">
                    <a:lumMod val="95000"/>
                  </a:schemeClr>
                </a:solidFill>
              </a:defRPr>
            </a:lvl1pPr>
          </a:lstStyle>
          <a:p>
            <a:endParaRPr lang="fr-FR" dirty="0"/>
          </a:p>
        </p:txBody>
      </p:sp>
      <p:sp>
        <p:nvSpPr>
          <p:cNvPr id="56" name="Espace réservé du texte 21">
            <a:extLst>
              <a:ext uri="{FF2B5EF4-FFF2-40B4-BE49-F238E27FC236}">
                <a16:creationId xmlns:a16="http://schemas.microsoft.com/office/drawing/2014/main" id="{E3231AB0-0219-90E9-6DB3-38E67FF325B1}"/>
              </a:ext>
            </a:extLst>
          </p:cNvPr>
          <p:cNvSpPr>
            <a:spLocks noGrp="1"/>
          </p:cNvSpPr>
          <p:nvPr>
            <p:ph type="body" sz="quarter" idx="39" hasCustomPrompt="1"/>
          </p:nvPr>
        </p:nvSpPr>
        <p:spPr>
          <a:xfrm>
            <a:off x="3043924" y="3360178"/>
            <a:ext cx="1334836" cy="233902"/>
          </a:xfrm>
          <a:prstGeom prst="rect">
            <a:avLst/>
          </a:prstGeom>
        </p:spPr>
        <p:txBody>
          <a:bodyPr/>
          <a:lstStyle>
            <a:lvl1pPr algn="ctr">
              <a:defRPr sz="1200" b="1">
                <a:solidFill>
                  <a:schemeClr val="accent1"/>
                </a:solidFill>
              </a:defRPr>
            </a:lvl1pPr>
            <a:lvl2pPr>
              <a:defRPr sz="1400" b="1">
                <a:solidFill>
                  <a:schemeClr val="accent1"/>
                </a:solidFill>
              </a:defRPr>
            </a:lvl2pPr>
            <a:lvl3pPr>
              <a:defRPr sz="1400" b="1">
                <a:solidFill>
                  <a:schemeClr val="accent1"/>
                </a:solidFill>
              </a:defRPr>
            </a:lvl3pPr>
            <a:lvl4pPr>
              <a:defRPr sz="1400" b="1">
                <a:solidFill>
                  <a:schemeClr val="accent1"/>
                </a:solidFill>
              </a:defRPr>
            </a:lvl4pPr>
            <a:lvl5pPr>
              <a:defRPr sz="1400" b="1">
                <a:solidFill>
                  <a:schemeClr val="accent1"/>
                </a:solidFill>
              </a:defRPr>
            </a:lvl5pPr>
          </a:lstStyle>
          <a:p>
            <a:pPr lvl="0"/>
            <a:r>
              <a:rPr lang="fr-FR" dirty="0"/>
              <a:t>Nom prénom</a:t>
            </a:r>
          </a:p>
        </p:txBody>
      </p:sp>
      <p:sp>
        <p:nvSpPr>
          <p:cNvPr id="58" name="Espace réservé pour une image  33">
            <a:extLst>
              <a:ext uri="{FF2B5EF4-FFF2-40B4-BE49-F238E27FC236}">
                <a16:creationId xmlns:a16="http://schemas.microsoft.com/office/drawing/2014/main" id="{7B9A4EBB-AF77-ADE3-990E-3DA0256FCE17}"/>
              </a:ext>
            </a:extLst>
          </p:cNvPr>
          <p:cNvSpPr>
            <a:spLocks noGrp="1"/>
          </p:cNvSpPr>
          <p:nvPr>
            <p:ph type="pic" sz="quarter" idx="40"/>
          </p:nvPr>
        </p:nvSpPr>
        <p:spPr>
          <a:xfrm>
            <a:off x="4826500" y="4349601"/>
            <a:ext cx="1218107" cy="1157039"/>
          </a:xfrm>
          <a:prstGeom prst="ellipse">
            <a:avLst/>
          </a:prstGeom>
          <a:solidFill>
            <a:schemeClr val="bg2"/>
          </a:solidFill>
        </p:spPr>
        <p:txBody>
          <a:bodyPr anchor="ctr" anchorCtr="0"/>
          <a:lstStyle>
            <a:lvl1pPr algn="ctr">
              <a:defRPr sz="1400" b="0">
                <a:solidFill>
                  <a:schemeClr val="bg1">
                    <a:lumMod val="95000"/>
                  </a:schemeClr>
                </a:solidFill>
              </a:defRPr>
            </a:lvl1pPr>
          </a:lstStyle>
          <a:p>
            <a:endParaRPr lang="fr-FR" dirty="0"/>
          </a:p>
        </p:txBody>
      </p:sp>
      <p:sp>
        <p:nvSpPr>
          <p:cNvPr id="59" name="Espace réservé du texte 21">
            <a:extLst>
              <a:ext uri="{FF2B5EF4-FFF2-40B4-BE49-F238E27FC236}">
                <a16:creationId xmlns:a16="http://schemas.microsoft.com/office/drawing/2014/main" id="{0CA5811B-2884-9D8A-51D2-E346782FDFFB}"/>
              </a:ext>
            </a:extLst>
          </p:cNvPr>
          <p:cNvSpPr>
            <a:spLocks noGrp="1"/>
          </p:cNvSpPr>
          <p:nvPr>
            <p:ph type="body" sz="quarter" idx="41" hasCustomPrompt="1"/>
          </p:nvPr>
        </p:nvSpPr>
        <p:spPr>
          <a:xfrm>
            <a:off x="4762608" y="5640307"/>
            <a:ext cx="1334836" cy="233902"/>
          </a:xfrm>
          <a:prstGeom prst="rect">
            <a:avLst/>
          </a:prstGeom>
        </p:spPr>
        <p:txBody>
          <a:bodyPr/>
          <a:lstStyle>
            <a:lvl1pPr algn="ctr">
              <a:defRPr sz="1200" b="1">
                <a:solidFill>
                  <a:schemeClr val="accent1"/>
                </a:solidFill>
              </a:defRPr>
            </a:lvl1pPr>
            <a:lvl2pPr>
              <a:defRPr sz="1400" b="1">
                <a:solidFill>
                  <a:schemeClr val="accent1"/>
                </a:solidFill>
              </a:defRPr>
            </a:lvl2pPr>
            <a:lvl3pPr>
              <a:defRPr sz="1400" b="1">
                <a:solidFill>
                  <a:schemeClr val="accent1"/>
                </a:solidFill>
              </a:defRPr>
            </a:lvl3pPr>
            <a:lvl4pPr>
              <a:defRPr sz="1400" b="1">
                <a:solidFill>
                  <a:schemeClr val="accent1"/>
                </a:solidFill>
              </a:defRPr>
            </a:lvl4pPr>
            <a:lvl5pPr>
              <a:defRPr sz="1400" b="1">
                <a:solidFill>
                  <a:schemeClr val="accent1"/>
                </a:solidFill>
              </a:defRPr>
            </a:lvl5pPr>
          </a:lstStyle>
          <a:p>
            <a:pPr lvl="0"/>
            <a:r>
              <a:rPr lang="fr-FR" dirty="0"/>
              <a:t>Nom prénom</a:t>
            </a:r>
          </a:p>
        </p:txBody>
      </p:sp>
      <p:sp>
        <p:nvSpPr>
          <p:cNvPr id="61" name="Espace réservé pour une image  33">
            <a:extLst>
              <a:ext uri="{FF2B5EF4-FFF2-40B4-BE49-F238E27FC236}">
                <a16:creationId xmlns:a16="http://schemas.microsoft.com/office/drawing/2014/main" id="{C2923211-8FFF-1E0D-1C0E-3C39AB7A13B2}"/>
              </a:ext>
            </a:extLst>
          </p:cNvPr>
          <p:cNvSpPr>
            <a:spLocks noGrp="1"/>
          </p:cNvSpPr>
          <p:nvPr>
            <p:ph type="pic" sz="quarter" idx="42"/>
          </p:nvPr>
        </p:nvSpPr>
        <p:spPr>
          <a:xfrm>
            <a:off x="5389426" y="765783"/>
            <a:ext cx="1218107" cy="1157039"/>
          </a:xfrm>
          <a:prstGeom prst="ellipse">
            <a:avLst/>
          </a:prstGeom>
          <a:solidFill>
            <a:schemeClr val="bg2"/>
          </a:solidFill>
        </p:spPr>
        <p:txBody>
          <a:bodyPr anchor="ctr" anchorCtr="0"/>
          <a:lstStyle>
            <a:lvl1pPr algn="ctr">
              <a:defRPr sz="1400" b="0">
                <a:solidFill>
                  <a:schemeClr val="bg1">
                    <a:lumMod val="95000"/>
                  </a:schemeClr>
                </a:solidFill>
              </a:defRPr>
            </a:lvl1pPr>
          </a:lstStyle>
          <a:p>
            <a:endParaRPr lang="fr-FR" dirty="0"/>
          </a:p>
        </p:txBody>
      </p:sp>
      <p:sp>
        <p:nvSpPr>
          <p:cNvPr id="62" name="Espace réservé du texte 21">
            <a:extLst>
              <a:ext uri="{FF2B5EF4-FFF2-40B4-BE49-F238E27FC236}">
                <a16:creationId xmlns:a16="http://schemas.microsoft.com/office/drawing/2014/main" id="{2A7CA62A-5D4D-E4D8-5E15-99782702EA19}"/>
              </a:ext>
            </a:extLst>
          </p:cNvPr>
          <p:cNvSpPr>
            <a:spLocks noGrp="1"/>
          </p:cNvSpPr>
          <p:nvPr>
            <p:ph type="body" sz="quarter" idx="43" hasCustomPrompt="1"/>
          </p:nvPr>
        </p:nvSpPr>
        <p:spPr>
          <a:xfrm>
            <a:off x="5332964" y="2035608"/>
            <a:ext cx="1334836" cy="233902"/>
          </a:xfrm>
          <a:prstGeom prst="rect">
            <a:avLst/>
          </a:prstGeom>
        </p:spPr>
        <p:txBody>
          <a:bodyPr/>
          <a:lstStyle>
            <a:lvl1pPr algn="ctr">
              <a:defRPr sz="1200" b="1">
                <a:solidFill>
                  <a:schemeClr val="accent1"/>
                </a:solidFill>
              </a:defRPr>
            </a:lvl1pPr>
            <a:lvl2pPr>
              <a:defRPr sz="1400" b="1">
                <a:solidFill>
                  <a:schemeClr val="accent1"/>
                </a:solidFill>
              </a:defRPr>
            </a:lvl2pPr>
            <a:lvl3pPr>
              <a:defRPr sz="1400" b="1">
                <a:solidFill>
                  <a:schemeClr val="accent1"/>
                </a:solidFill>
              </a:defRPr>
            </a:lvl3pPr>
            <a:lvl4pPr>
              <a:defRPr sz="1400" b="1">
                <a:solidFill>
                  <a:schemeClr val="accent1"/>
                </a:solidFill>
              </a:defRPr>
            </a:lvl4pPr>
            <a:lvl5pPr>
              <a:defRPr sz="1400" b="1">
                <a:solidFill>
                  <a:schemeClr val="accent1"/>
                </a:solidFill>
              </a:defRPr>
            </a:lvl5pPr>
          </a:lstStyle>
          <a:p>
            <a:pPr lvl="0"/>
            <a:r>
              <a:rPr lang="fr-FR" dirty="0"/>
              <a:t>Nom prénom</a:t>
            </a:r>
          </a:p>
        </p:txBody>
      </p:sp>
      <p:sp>
        <p:nvSpPr>
          <p:cNvPr id="67" name="Espace réservé pour une image  33">
            <a:extLst>
              <a:ext uri="{FF2B5EF4-FFF2-40B4-BE49-F238E27FC236}">
                <a16:creationId xmlns:a16="http://schemas.microsoft.com/office/drawing/2014/main" id="{2EB58704-AA08-A5B1-775E-35ACEA35C9D8}"/>
              </a:ext>
            </a:extLst>
          </p:cNvPr>
          <p:cNvSpPr>
            <a:spLocks noGrp="1"/>
          </p:cNvSpPr>
          <p:nvPr>
            <p:ph type="pic" sz="quarter" idx="44"/>
          </p:nvPr>
        </p:nvSpPr>
        <p:spPr>
          <a:xfrm>
            <a:off x="6947993" y="3892458"/>
            <a:ext cx="1218107" cy="1157039"/>
          </a:xfrm>
          <a:prstGeom prst="ellipse">
            <a:avLst/>
          </a:prstGeom>
          <a:solidFill>
            <a:schemeClr val="bg2"/>
          </a:solidFill>
        </p:spPr>
        <p:txBody>
          <a:bodyPr anchor="ctr" anchorCtr="0"/>
          <a:lstStyle>
            <a:lvl1pPr algn="ctr">
              <a:defRPr sz="1400" b="0">
                <a:solidFill>
                  <a:schemeClr val="bg1">
                    <a:lumMod val="95000"/>
                  </a:schemeClr>
                </a:solidFill>
              </a:defRPr>
            </a:lvl1pPr>
          </a:lstStyle>
          <a:p>
            <a:endParaRPr lang="fr-FR" dirty="0"/>
          </a:p>
        </p:txBody>
      </p:sp>
      <p:sp>
        <p:nvSpPr>
          <p:cNvPr id="68" name="Espace réservé du texte 21">
            <a:extLst>
              <a:ext uri="{FF2B5EF4-FFF2-40B4-BE49-F238E27FC236}">
                <a16:creationId xmlns:a16="http://schemas.microsoft.com/office/drawing/2014/main" id="{A5542FC3-263F-1812-6E40-8720E84658FC}"/>
              </a:ext>
            </a:extLst>
          </p:cNvPr>
          <p:cNvSpPr>
            <a:spLocks noGrp="1"/>
          </p:cNvSpPr>
          <p:nvPr>
            <p:ph type="body" sz="quarter" idx="45" hasCustomPrompt="1"/>
          </p:nvPr>
        </p:nvSpPr>
        <p:spPr>
          <a:xfrm>
            <a:off x="6903844" y="5194201"/>
            <a:ext cx="1334836" cy="233902"/>
          </a:xfrm>
          <a:prstGeom prst="rect">
            <a:avLst/>
          </a:prstGeom>
        </p:spPr>
        <p:txBody>
          <a:bodyPr/>
          <a:lstStyle>
            <a:lvl1pPr algn="ctr">
              <a:defRPr sz="1200" b="1">
                <a:solidFill>
                  <a:schemeClr val="accent1"/>
                </a:solidFill>
              </a:defRPr>
            </a:lvl1pPr>
            <a:lvl2pPr>
              <a:defRPr sz="1400" b="1">
                <a:solidFill>
                  <a:schemeClr val="accent1"/>
                </a:solidFill>
              </a:defRPr>
            </a:lvl2pPr>
            <a:lvl3pPr>
              <a:defRPr sz="1400" b="1">
                <a:solidFill>
                  <a:schemeClr val="accent1"/>
                </a:solidFill>
              </a:defRPr>
            </a:lvl3pPr>
            <a:lvl4pPr>
              <a:defRPr sz="1400" b="1">
                <a:solidFill>
                  <a:schemeClr val="accent1"/>
                </a:solidFill>
              </a:defRPr>
            </a:lvl4pPr>
            <a:lvl5pPr>
              <a:defRPr sz="1400" b="1">
                <a:solidFill>
                  <a:schemeClr val="accent1"/>
                </a:solidFill>
              </a:defRPr>
            </a:lvl5pPr>
          </a:lstStyle>
          <a:p>
            <a:pPr lvl="0"/>
            <a:r>
              <a:rPr lang="fr-FR" dirty="0"/>
              <a:t>Nom prénom</a:t>
            </a:r>
          </a:p>
        </p:txBody>
      </p:sp>
      <p:sp>
        <p:nvSpPr>
          <p:cNvPr id="70" name="Espace réservé pour une image  33">
            <a:extLst>
              <a:ext uri="{FF2B5EF4-FFF2-40B4-BE49-F238E27FC236}">
                <a16:creationId xmlns:a16="http://schemas.microsoft.com/office/drawing/2014/main" id="{CC0A1139-B9F7-8E14-7528-18BF914C6021}"/>
              </a:ext>
            </a:extLst>
          </p:cNvPr>
          <p:cNvSpPr>
            <a:spLocks noGrp="1"/>
          </p:cNvSpPr>
          <p:nvPr>
            <p:ph type="pic" sz="quarter" idx="46"/>
          </p:nvPr>
        </p:nvSpPr>
        <p:spPr>
          <a:xfrm>
            <a:off x="9825244" y="3403972"/>
            <a:ext cx="1218107" cy="1157039"/>
          </a:xfrm>
          <a:prstGeom prst="ellipse">
            <a:avLst/>
          </a:prstGeom>
          <a:solidFill>
            <a:schemeClr val="bg2"/>
          </a:solidFill>
        </p:spPr>
        <p:txBody>
          <a:bodyPr anchor="ctr" anchorCtr="0"/>
          <a:lstStyle>
            <a:lvl1pPr algn="ctr">
              <a:defRPr sz="1400" b="0">
                <a:solidFill>
                  <a:schemeClr val="bg1">
                    <a:lumMod val="95000"/>
                  </a:schemeClr>
                </a:solidFill>
              </a:defRPr>
            </a:lvl1pPr>
          </a:lstStyle>
          <a:p>
            <a:endParaRPr lang="fr-FR" dirty="0"/>
          </a:p>
        </p:txBody>
      </p:sp>
      <p:sp>
        <p:nvSpPr>
          <p:cNvPr id="71" name="Espace réservé du texte 21">
            <a:extLst>
              <a:ext uri="{FF2B5EF4-FFF2-40B4-BE49-F238E27FC236}">
                <a16:creationId xmlns:a16="http://schemas.microsoft.com/office/drawing/2014/main" id="{03B1D15E-5A1F-9E6D-037D-CA39FCACEA30}"/>
              </a:ext>
            </a:extLst>
          </p:cNvPr>
          <p:cNvSpPr>
            <a:spLocks noGrp="1"/>
          </p:cNvSpPr>
          <p:nvPr>
            <p:ph type="body" sz="quarter" idx="47" hasCustomPrompt="1"/>
          </p:nvPr>
        </p:nvSpPr>
        <p:spPr>
          <a:xfrm>
            <a:off x="9728184" y="4698553"/>
            <a:ext cx="1334836" cy="233902"/>
          </a:xfrm>
          <a:prstGeom prst="rect">
            <a:avLst/>
          </a:prstGeom>
        </p:spPr>
        <p:txBody>
          <a:bodyPr/>
          <a:lstStyle>
            <a:lvl1pPr algn="ctr">
              <a:defRPr sz="1200" b="1">
                <a:solidFill>
                  <a:schemeClr val="accent1"/>
                </a:solidFill>
              </a:defRPr>
            </a:lvl1pPr>
            <a:lvl2pPr>
              <a:defRPr sz="1400" b="1">
                <a:solidFill>
                  <a:schemeClr val="accent1"/>
                </a:solidFill>
              </a:defRPr>
            </a:lvl2pPr>
            <a:lvl3pPr>
              <a:defRPr sz="1400" b="1">
                <a:solidFill>
                  <a:schemeClr val="accent1"/>
                </a:solidFill>
              </a:defRPr>
            </a:lvl3pPr>
            <a:lvl4pPr>
              <a:defRPr sz="1400" b="1">
                <a:solidFill>
                  <a:schemeClr val="accent1"/>
                </a:solidFill>
              </a:defRPr>
            </a:lvl4pPr>
            <a:lvl5pPr>
              <a:defRPr sz="1400" b="1">
                <a:solidFill>
                  <a:schemeClr val="accent1"/>
                </a:solidFill>
              </a:defRPr>
            </a:lvl5pPr>
          </a:lstStyle>
          <a:p>
            <a:pPr lvl="0"/>
            <a:r>
              <a:rPr lang="fr-FR" dirty="0"/>
              <a:t>Nom prénom</a:t>
            </a:r>
          </a:p>
        </p:txBody>
      </p:sp>
      <p:sp>
        <p:nvSpPr>
          <p:cNvPr id="73" name="Espace réservé pour une image  33">
            <a:extLst>
              <a:ext uri="{FF2B5EF4-FFF2-40B4-BE49-F238E27FC236}">
                <a16:creationId xmlns:a16="http://schemas.microsoft.com/office/drawing/2014/main" id="{1CE0EB8A-DC15-E451-3E27-ED32075FAC4A}"/>
              </a:ext>
            </a:extLst>
          </p:cNvPr>
          <p:cNvSpPr>
            <a:spLocks noGrp="1"/>
          </p:cNvSpPr>
          <p:nvPr>
            <p:ph type="pic" sz="quarter" idx="48"/>
          </p:nvPr>
        </p:nvSpPr>
        <p:spPr>
          <a:xfrm>
            <a:off x="7714388" y="1012864"/>
            <a:ext cx="1218107" cy="1157039"/>
          </a:xfrm>
          <a:prstGeom prst="ellipse">
            <a:avLst/>
          </a:prstGeom>
          <a:solidFill>
            <a:schemeClr val="bg2"/>
          </a:solidFill>
        </p:spPr>
        <p:txBody>
          <a:bodyPr anchor="ctr" anchorCtr="0"/>
          <a:lstStyle>
            <a:lvl1pPr algn="ctr">
              <a:defRPr sz="1400" b="0">
                <a:solidFill>
                  <a:schemeClr val="bg1">
                    <a:lumMod val="95000"/>
                  </a:schemeClr>
                </a:solidFill>
              </a:defRPr>
            </a:lvl1pPr>
          </a:lstStyle>
          <a:p>
            <a:endParaRPr lang="fr-FR" dirty="0"/>
          </a:p>
        </p:txBody>
      </p:sp>
      <p:sp>
        <p:nvSpPr>
          <p:cNvPr id="74" name="Espace réservé du texte 21">
            <a:extLst>
              <a:ext uri="{FF2B5EF4-FFF2-40B4-BE49-F238E27FC236}">
                <a16:creationId xmlns:a16="http://schemas.microsoft.com/office/drawing/2014/main" id="{FEB4F0C4-31BC-A692-0BFA-E12D667D8D15}"/>
              </a:ext>
            </a:extLst>
          </p:cNvPr>
          <p:cNvSpPr>
            <a:spLocks noGrp="1"/>
          </p:cNvSpPr>
          <p:nvPr>
            <p:ph type="body" sz="quarter" idx="49" hasCustomPrompt="1"/>
          </p:nvPr>
        </p:nvSpPr>
        <p:spPr>
          <a:xfrm>
            <a:off x="7634679" y="2314607"/>
            <a:ext cx="1334836" cy="233902"/>
          </a:xfrm>
          <a:prstGeom prst="rect">
            <a:avLst/>
          </a:prstGeom>
        </p:spPr>
        <p:txBody>
          <a:bodyPr/>
          <a:lstStyle>
            <a:lvl1pPr algn="ctr">
              <a:defRPr sz="1200" b="1">
                <a:solidFill>
                  <a:schemeClr val="accent1"/>
                </a:solidFill>
              </a:defRPr>
            </a:lvl1pPr>
            <a:lvl2pPr>
              <a:defRPr sz="1400" b="1">
                <a:solidFill>
                  <a:schemeClr val="accent1"/>
                </a:solidFill>
              </a:defRPr>
            </a:lvl2pPr>
            <a:lvl3pPr>
              <a:defRPr sz="1400" b="1">
                <a:solidFill>
                  <a:schemeClr val="accent1"/>
                </a:solidFill>
              </a:defRPr>
            </a:lvl3pPr>
            <a:lvl4pPr>
              <a:defRPr sz="1400" b="1">
                <a:solidFill>
                  <a:schemeClr val="accent1"/>
                </a:solidFill>
              </a:defRPr>
            </a:lvl4pPr>
            <a:lvl5pPr>
              <a:defRPr sz="1400" b="1">
                <a:solidFill>
                  <a:schemeClr val="accent1"/>
                </a:solidFill>
              </a:defRPr>
            </a:lvl5pPr>
          </a:lstStyle>
          <a:p>
            <a:pPr lvl="0"/>
            <a:r>
              <a:rPr lang="fr-FR" dirty="0"/>
              <a:t>Nom prénom</a:t>
            </a:r>
          </a:p>
        </p:txBody>
      </p:sp>
      <p:pic>
        <p:nvPicPr>
          <p:cNvPr id="77" name="Image 76" descr="Une image contenant dessin&#10;&#10;Description générée automatiquement">
            <a:extLst>
              <a:ext uri="{FF2B5EF4-FFF2-40B4-BE49-F238E27FC236}">
                <a16:creationId xmlns:a16="http://schemas.microsoft.com/office/drawing/2014/main" id="{1C9B6CE5-03D5-82AF-F63C-B006C22D2F14}"/>
              </a:ext>
            </a:extLst>
          </p:cNvPr>
          <p:cNvPicPr>
            <a:picLocks noChangeAspect="1"/>
          </p:cNvPicPr>
          <p:nvPr userDrawn="1"/>
        </p:nvPicPr>
        <p:blipFill>
          <a:blip r:embed="rId10" cstate="screen">
            <a:extLst>
              <a:ext uri="{28A0092B-C50C-407E-A947-70E740481C1C}">
                <a14:useLocalDpi xmlns:a14="http://schemas.microsoft.com/office/drawing/2010/main"/>
              </a:ext>
            </a:extLst>
          </a:blip>
          <a:stretch>
            <a:fillRect/>
          </a:stretch>
        </p:blipFill>
        <p:spPr>
          <a:xfrm>
            <a:off x="10923765" y="6172803"/>
            <a:ext cx="1230021" cy="792088"/>
          </a:xfrm>
          <a:prstGeom prst="rect">
            <a:avLst/>
          </a:prstGeom>
        </p:spPr>
      </p:pic>
      <p:pic>
        <p:nvPicPr>
          <p:cNvPr id="85" name="Image 84" descr="Une image contenant dessin&#10;&#10;Description générée automatiquement">
            <a:extLst>
              <a:ext uri="{FF2B5EF4-FFF2-40B4-BE49-F238E27FC236}">
                <a16:creationId xmlns:a16="http://schemas.microsoft.com/office/drawing/2014/main" id="{3448B624-09B9-573F-E0A8-7BF79DE49476}"/>
              </a:ext>
            </a:extLst>
          </p:cNvPr>
          <p:cNvPicPr>
            <a:picLocks noChangeAspect="1"/>
          </p:cNvPicPr>
          <p:nvPr userDrawn="1"/>
        </p:nvPicPr>
        <p:blipFill>
          <a:blip r:embed="rId10" cstate="screen">
            <a:extLst>
              <a:ext uri="{28A0092B-C50C-407E-A947-70E740481C1C}">
                <a14:useLocalDpi xmlns:a14="http://schemas.microsoft.com/office/drawing/2010/main"/>
              </a:ext>
            </a:extLst>
          </a:blip>
          <a:stretch>
            <a:fillRect/>
          </a:stretch>
        </p:blipFill>
        <p:spPr>
          <a:xfrm>
            <a:off x="10923765" y="6134418"/>
            <a:ext cx="1230021" cy="792088"/>
          </a:xfrm>
          <a:prstGeom prst="rect">
            <a:avLst/>
          </a:prstGeom>
        </p:spPr>
      </p:pic>
    </p:spTree>
    <p:extLst>
      <p:ext uri="{BB962C8B-B14F-4D97-AF65-F5344CB8AC3E}">
        <p14:creationId xmlns:p14="http://schemas.microsoft.com/office/powerpoint/2010/main" val="408677177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Disposition personnalisée">
    <p:bg>
      <p:bgPr>
        <a:solidFill>
          <a:schemeClr val="tx2"/>
        </a:solidFill>
        <a:effectLst/>
      </p:bgPr>
    </p:bg>
    <p:spTree>
      <p:nvGrpSpPr>
        <p:cNvPr id="1" name=""/>
        <p:cNvGrpSpPr/>
        <p:nvPr/>
      </p:nvGrpSpPr>
      <p:grpSpPr>
        <a:xfrm>
          <a:off x="0" y="0"/>
          <a:ext cx="0" cy="0"/>
          <a:chOff x="0" y="0"/>
          <a:chExt cx="0" cy="0"/>
        </a:xfrm>
      </p:grpSpPr>
      <p:sp>
        <p:nvSpPr>
          <p:cNvPr id="3" name="Espace réservé du pied de page 2">
            <a:extLst>
              <a:ext uri="{FF2B5EF4-FFF2-40B4-BE49-F238E27FC236}">
                <a16:creationId xmlns:a16="http://schemas.microsoft.com/office/drawing/2014/main" id="{9C894E5E-4E12-DBD9-92BC-FBBA9DEF9BD0}"/>
              </a:ext>
            </a:extLst>
          </p:cNvPr>
          <p:cNvSpPr>
            <a:spLocks noGrp="1"/>
          </p:cNvSpPr>
          <p:nvPr>
            <p:ph type="ftr" sz="quarter" idx="10"/>
          </p:nvPr>
        </p:nvSpPr>
        <p:spPr/>
        <p:txBody>
          <a:bodyPr/>
          <a:lstStyle>
            <a:lvl1pPr>
              <a:defRPr>
                <a:solidFill>
                  <a:schemeClr val="bg1"/>
                </a:solidFill>
              </a:defRPr>
            </a:lvl1pPr>
          </a:lstStyle>
          <a:p>
            <a:r>
              <a:rPr lang="fr-FR" dirty="0"/>
              <a:t>Niveau de confidentialité  |  JJ/MM/AAAA  |  Présentateur</a:t>
            </a:r>
          </a:p>
        </p:txBody>
      </p:sp>
      <p:sp>
        <p:nvSpPr>
          <p:cNvPr id="4" name="Espace réservé du numéro de diapositive 3">
            <a:extLst>
              <a:ext uri="{FF2B5EF4-FFF2-40B4-BE49-F238E27FC236}">
                <a16:creationId xmlns:a16="http://schemas.microsoft.com/office/drawing/2014/main" id="{60BD6568-3EE0-8F91-6C08-2D9B79BCC3D0}"/>
              </a:ext>
            </a:extLst>
          </p:cNvPr>
          <p:cNvSpPr>
            <a:spLocks noGrp="1"/>
          </p:cNvSpPr>
          <p:nvPr>
            <p:ph type="sldNum" sz="quarter" idx="11"/>
          </p:nvPr>
        </p:nvSpPr>
        <p:spPr>
          <a:xfrm>
            <a:off x="229788" y="6563428"/>
            <a:ext cx="263460" cy="123111"/>
          </a:xfrm>
        </p:spPr>
        <p:txBody>
          <a:bodyPr/>
          <a:lstStyle>
            <a:lvl1pPr>
              <a:defRPr>
                <a:solidFill>
                  <a:schemeClr val="bg1"/>
                </a:solidFill>
              </a:defRPr>
            </a:lvl1pPr>
          </a:lstStyle>
          <a:p>
            <a:fld id="{72F7D735-2684-4015-BC38-8C62B24B466E}" type="slidenum">
              <a:rPr lang="fr-FR" smtClean="0"/>
              <a:pPr/>
              <a:t>‹#›</a:t>
            </a:fld>
            <a:endParaRPr lang="fr-FR" dirty="0"/>
          </a:p>
        </p:txBody>
      </p:sp>
      <p:pic>
        <p:nvPicPr>
          <p:cNvPr id="5" name="Graphique 4">
            <a:extLst>
              <a:ext uri="{FF2B5EF4-FFF2-40B4-BE49-F238E27FC236}">
                <a16:creationId xmlns:a16="http://schemas.microsoft.com/office/drawing/2014/main" id="{E0BFFF5B-BC8C-C1AA-F399-EA59EDF38CB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471814" y="4161215"/>
            <a:ext cx="2952328" cy="3500617"/>
          </a:xfrm>
          <a:prstGeom prst="rect">
            <a:avLst/>
          </a:prstGeom>
        </p:spPr>
      </p:pic>
      <p:grpSp>
        <p:nvGrpSpPr>
          <p:cNvPr id="6" name="Groupe 5">
            <a:extLst>
              <a:ext uri="{FF2B5EF4-FFF2-40B4-BE49-F238E27FC236}">
                <a16:creationId xmlns:a16="http://schemas.microsoft.com/office/drawing/2014/main" id="{56C01E96-EF96-382D-533E-17028C415667}"/>
              </a:ext>
            </a:extLst>
          </p:cNvPr>
          <p:cNvGrpSpPr/>
          <p:nvPr userDrawn="1"/>
        </p:nvGrpSpPr>
        <p:grpSpPr>
          <a:xfrm>
            <a:off x="3469929" y="548680"/>
            <a:ext cx="4803347" cy="4430460"/>
            <a:chOff x="3524901" y="852889"/>
            <a:chExt cx="4169410" cy="3845736"/>
          </a:xfrm>
        </p:grpSpPr>
        <p:pic>
          <p:nvPicPr>
            <p:cNvPr id="7" name="Graphique 6">
              <a:extLst>
                <a:ext uri="{FF2B5EF4-FFF2-40B4-BE49-F238E27FC236}">
                  <a16:creationId xmlns:a16="http://schemas.microsoft.com/office/drawing/2014/main" id="{B406D790-8A0C-6F1D-BA8F-AE4905CE418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296808" y="1896480"/>
              <a:ext cx="2802145" cy="2802145"/>
            </a:xfrm>
            <a:prstGeom prst="rect">
              <a:avLst/>
            </a:prstGeom>
          </p:spPr>
        </p:pic>
        <p:pic>
          <p:nvPicPr>
            <p:cNvPr id="8" name="Graphique 7">
              <a:extLst>
                <a:ext uri="{FF2B5EF4-FFF2-40B4-BE49-F238E27FC236}">
                  <a16:creationId xmlns:a16="http://schemas.microsoft.com/office/drawing/2014/main" id="{E1921468-AAAE-A8B1-40DF-51AC83FAD81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697880" y="1463913"/>
              <a:ext cx="1733550" cy="1428750"/>
            </a:xfrm>
            <a:prstGeom prst="rect">
              <a:avLst/>
            </a:prstGeom>
          </p:spPr>
        </p:pic>
        <p:pic>
          <p:nvPicPr>
            <p:cNvPr id="9" name="Graphique 8">
              <a:extLst>
                <a:ext uri="{FF2B5EF4-FFF2-40B4-BE49-F238E27FC236}">
                  <a16:creationId xmlns:a16="http://schemas.microsoft.com/office/drawing/2014/main" id="{05FCD6F9-43B4-E06E-84AA-9BFB508ECD6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560501" y="3306432"/>
              <a:ext cx="581025" cy="1057275"/>
            </a:xfrm>
            <a:prstGeom prst="rect">
              <a:avLst/>
            </a:prstGeom>
          </p:spPr>
        </p:pic>
        <p:pic>
          <p:nvPicPr>
            <p:cNvPr id="10" name="Graphique 9">
              <a:extLst>
                <a:ext uri="{FF2B5EF4-FFF2-40B4-BE49-F238E27FC236}">
                  <a16:creationId xmlns:a16="http://schemas.microsoft.com/office/drawing/2014/main" id="{D9644102-3B60-1281-E05A-2A7147E60F6E}"/>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553206" y="3426419"/>
              <a:ext cx="333375" cy="552450"/>
            </a:xfrm>
            <a:prstGeom prst="rect">
              <a:avLst/>
            </a:prstGeom>
          </p:spPr>
        </p:pic>
        <p:pic>
          <p:nvPicPr>
            <p:cNvPr id="11" name="Graphique 10">
              <a:extLst>
                <a:ext uri="{FF2B5EF4-FFF2-40B4-BE49-F238E27FC236}">
                  <a16:creationId xmlns:a16="http://schemas.microsoft.com/office/drawing/2014/main" id="{88956429-5CE9-183B-6FED-82EC06533A39}"/>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260225" y="2793423"/>
              <a:ext cx="398261" cy="398261"/>
            </a:xfrm>
            <a:prstGeom prst="rect">
              <a:avLst/>
            </a:prstGeom>
          </p:spPr>
        </p:pic>
        <p:pic>
          <p:nvPicPr>
            <p:cNvPr id="12" name="Graphique 11">
              <a:extLst>
                <a:ext uri="{FF2B5EF4-FFF2-40B4-BE49-F238E27FC236}">
                  <a16:creationId xmlns:a16="http://schemas.microsoft.com/office/drawing/2014/main" id="{A607D626-7D49-7AF4-EBBB-FA874AE07D02}"/>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660865" y="1569981"/>
              <a:ext cx="400050" cy="495300"/>
            </a:xfrm>
            <a:prstGeom prst="rect">
              <a:avLst/>
            </a:prstGeom>
          </p:spPr>
        </p:pic>
        <p:pic>
          <p:nvPicPr>
            <p:cNvPr id="13" name="Graphique 12">
              <a:extLst>
                <a:ext uri="{FF2B5EF4-FFF2-40B4-BE49-F238E27FC236}">
                  <a16:creationId xmlns:a16="http://schemas.microsoft.com/office/drawing/2014/main" id="{8D9D3B23-1367-0206-4920-959B596FD3A4}"/>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flipH="1">
              <a:off x="6196185" y="3490706"/>
              <a:ext cx="768557" cy="768557"/>
            </a:xfrm>
            <a:prstGeom prst="rect">
              <a:avLst/>
            </a:prstGeom>
          </p:spPr>
        </p:pic>
        <p:pic>
          <p:nvPicPr>
            <p:cNvPr id="14" name="Graphique 13">
              <a:extLst>
                <a:ext uri="{FF2B5EF4-FFF2-40B4-BE49-F238E27FC236}">
                  <a16:creationId xmlns:a16="http://schemas.microsoft.com/office/drawing/2014/main" id="{1B71B1AC-5E9E-95D8-F174-878DE4661E64}"/>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rot="2086599">
              <a:off x="7265686" y="3487296"/>
              <a:ext cx="428625" cy="685800"/>
            </a:xfrm>
            <a:prstGeom prst="rect">
              <a:avLst/>
            </a:prstGeom>
          </p:spPr>
        </p:pic>
        <p:pic>
          <p:nvPicPr>
            <p:cNvPr id="15" name="Graphique 14">
              <a:extLst>
                <a:ext uri="{FF2B5EF4-FFF2-40B4-BE49-F238E27FC236}">
                  <a16:creationId xmlns:a16="http://schemas.microsoft.com/office/drawing/2014/main" id="{4A90C715-664A-9DED-F733-F918D0F177B2}"/>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3750178" y="2209904"/>
              <a:ext cx="896401" cy="918811"/>
            </a:xfrm>
            <a:prstGeom prst="rect">
              <a:avLst/>
            </a:prstGeom>
          </p:spPr>
        </p:pic>
        <p:pic>
          <p:nvPicPr>
            <p:cNvPr id="16" name="Graphique 15">
              <a:extLst>
                <a:ext uri="{FF2B5EF4-FFF2-40B4-BE49-F238E27FC236}">
                  <a16:creationId xmlns:a16="http://schemas.microsoft.com/office/drawing/2014/main" id="{27B86A13-5750-B881-48DD-2DEF1567FD27}"/>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rot="21322365">
              <a:off x="3820265" y="852889"/>
              <a:ext cx="809291" cy="1294865"/>
            </a:xfrm>
            <a:prstGeom prst="rect">
              <a:avLst/>
            </a:prstGeom>
          </p:spPr>
        </p:pic>
        <p:pic>
          <p:nvPicPr>
            <p:cNvPr id="17" name="Graphique 16">
              <a:extLst>
                <a:ext uri="{FF2B5EF4-FFF2-40B4-BE49-F238E27FC236}">
                  <a16:creationId xmlns:a16="http://schemas.microsoft.com/office/drawing/2014/main" id="{F88E5E57-6B00-1B81-DCC0-520BA25A3706}"/>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524901" y="1654421"/>
              <a:ext cx="400050" cy="495300"/>
            </a:xfrm>
            <a:prstGeom prst="rect">
              <a:avLst/>
            </a:prstGeom>
          </p:spPr>
        </p:pic>
        <p:sp>
          <p:nvSpPr>
            <p:cNvPr id="18" name="ZoneTexte 17">
              <a:extLst>
                <a:ext uri="{FF2B5EF4-FFF2-40B4-BE49-F238E27FC236}">
                  <a16:creationId xmlns:a16="http://schemas.microsoft.com/office/drawing/2014/main" id="{20D00A37-BE6A-31DE-6E1E-78C83C62E472}"/>
                </a:ext>
              </a:extLst>
            </p:cNvPr>
            <p:cNvSpPr txBox="1"/>
            <p:nvPr/>
          </p:nvSpPr>
          <p:spPr>
            <a:xfrm>
              <a:off x="4614466" y="2739454"/>
              <a:ext cx="2232248" cy="492443"/>
            </a:xfrm>
            <a:prstGeom prst="rect">
              <a:avLst/>
            </a:prstGeom>
            <a:noFill/>
          </p:spPr>
          <p:txBody>
            <a:bodyPr wrap="square" lIns="36000" tIns="0" rIns="36000" bIns="0" rtlCol="0">
              <a:spAutoFit/>
            </a:bodyPr>
            <a:lstStyle/>
            <a:p>
              <a:pPr algn="ctr">
                <a:buClr>
                  <a:schemeClr val="tx2"/>
                </a:buClr>
              </a:pPr>
              <a:r>
                <a:rPr lang="fr-FR" sz="3200" b="1" dirty="0">
                  <a:solidFill>
                    <a:schemeClr val="bg1"/>
                  </a:solidFill>
                </a:rPr>
                <a:t>FAQ</a:t>
              </a:r>
            </a:p>
          </p:txBody>
        </p:sp>
      </p:grpSp>
      <p:pic>
        <p:nvPicPr>
          <p:cNvPr id="19" name="Graphique 18">
            <a:extLst>
              <a:ext uri="{FF2B5EF4-FFF2-40B4-BE49-F238E27FC236}">
                <a16:creationId xmlns:a16="http://schemas.microsoft.com/office/drawing/2014/main" id="{B4203E72-FDBA-8239-FBDD-CAC084D4B7D5}"/>
              </a:ext>
            </a:extLst>
          </p:cNvPr>
          <p:cNvPicPr>
            <a:picLocks noChangeAspect="1"/>
          </p:cNvPicPr>
          <p:nvPr userDrawn="1"/>
        </p:nvPicPr>
        <p:blipFill>
          <a:blip r:embed="rId22">
            <a:extLst>
              <a:ext uri="{96DAC541-7B7A-43D3-8B79-37D633B846F1}">
                <asvg:svgBlip xmlns:asvg="http://schemas.microsoft.com/office/drawing/2016/SVG/main" r:embed="rId23"/>
              </a:ext>
            </a:extLst>
          </a:blip>
          <a:stretch>
            <a:fillRect/>
          </a:stretch>
        </p:blipFill>
        <p:spPr>
          <a:xfrm flipH="1">
            <a:off x="-384720" y="726616"/>
            <a:ext cx="1500382" cy="843365"/>
          </a:xfrm>
          <a:prstGeom prst="rect">
            <a:avLst/>
          </a:prstGeom>
          <a:effectLst>
            <a:outerShdw blurRad="381000" dist="203200" dir="2700000" algn="tl" rotWithShape="0">
              <a:prstClr val="black">
                <a:alpha val="40000"/>
              </a:prstClr>
            </a:outerShdw>
          </a:effectLst>
        </p:spPr>
      </p:pic>
      <p:pic>
        <p:nvPicPr>
          <p:cNvPr id="20" name="Graphique 19">
            <a:extLst>
              <a:ext uri="{FF2B5EF4-FFF2-40B4-BE49-F238E27FC236}">
                <a16:creationId xmlns:a16="http://schemas.microsoft.com/office/drawing/2014/main" id="{A29F8208-66F9-40D8-7470-4AA8939F2829}"/>
              </a:ext>
            </a:extLst>
          </p:cNvPr>
          <p:cNvPicPr>
            <a:picLocks noChangeAspect="1"/>
          </p:cNvPicPr>
          <p:nvPr userDrawn="1"/>
        </p:nvPicPr>
        <p:blipFill>
          <a:blip r:embed="rId22">
            <a:extLst>
              <a:ext uri="{96DAC541-7B7A-43D3-8B79-37D633B846F1}">
                <asvg:svgBlip xmlns:asvg="http://schemas.microsoft.com/office/drawing/2016/SVG/main" r:embed="rId23"/>
              </a:ext>
            </a:extLst>
          </a:blip>
          <a:stretch>
            <a:fillRect/>
          </a:stretch>
        </p:blipFill>
        <p:spPr>
          <a:xfrm>
            <a:off x="10488488" y="1966332"/>
            <a:ext cx="2501250" cy="1405953"/>
          </a:xfrm>
          <a:prstGeom prst="rect">
            <a:avLst/>
          </a:prstGeom>
          <a:effectLst>
            <a:outerShdw blurRad="381000" dist="203200" dir="2700000" algn="tl" rotWithShape="0">
              <a:prstClr val="black">
                <a:alpha val="40000"/>
              </a:prstClr>
            </a:outerShdw>
          </a:effectLst>
        </p:spPr>
      </p:pic>
    </p:spTree>
    <p:extLst>
      <p:ext uri="{BB962C8B-B14F-4D97-AF65-F5344CB8AC3E}">
        <p14:creationId xmlns:p14="http://schemas.microsoft.com/office/powerpoint/2010/main" val="362002805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Remerciements">
    <p:bg>
      <p:bgPr>
        <a:solidFill>
          <a:schemeClr val="tx2"/>
        </a:solidFill>
        <a:effectLst/>
      </p:bgPr>
    </p:bg>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D6E20307-80F6-5327-7BF8-5CAEEA6AFB66}"/>
              </a:ext>
            </a:extLst>
          </p:cNvPr>
          <p:cNvSpPr>
            <a:spLocks noGrp="1"/>
          </p:cNvSpPr>
          <p:nvPr>
            <p:ph type="sldNum" sz="quarter" idx="11"/>
          </p:nvPr>
        </p:nvSpPr>
        <p:spPr/>
        <p:txBody>
          <a:bodyPr/>
          <a:lstStyle>
            <a:lvl1pPr>
              <a:defRPr>
                <a:solidFill>
                  <a:schemeClr val="bg1"/>
                </a:solidFill>
              </a:defRPr>
            </a:lvl1pPr>
          </a:lstStyle>
          <a:p>
            <a:fld id="{72F7D735-2684-4015-BC38-8C62B24B466E}" type="slidenum">
              <a:rPr lang="fr-FR" smtClean="0"/>
              <a:pPr/>
              <a:t>‹#›</a:t>
            </a:fld>
            <a:endParaRPr lang="fr-FR" dirty="0"/>
          </a:p>
        </p:txBody>
      </p:sp>
      <p:pic>
        <p:nvPicPr>
          <p:cNvPr id="5" name="Graphique 4">
            <a:extLst>
              <a:ext uri="{FF2B5EF4-FFF2-40B4-BE49-F238E27FC236}">
                <a16:creationId xmlns:a16="http://schemas.microsoft.com/office/drawing/2014/main" id="{9088831F-B9D8-D307-2FE2-499CA876BCF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flipH="1">
            <a:off x="6711553" y="4014993"/>
            <a:ext cx="4042174" cy="4514636"/>
          </a:xfrm>
          <a:prstGeom prst="rect">
            <a:avLst/>
          </a:prstGeom>
        </p:spPr>
      </p:pic>
      <p:pic>
        <p:nvPicPr>
          <p:cNvPr id="6" name="Graphique 5">
            <a:extLst>
              <a:ext uri="{FF2B5EF4-FFF2-40B4-BE49-F238E27FC236}">
                <a16:creationId xmlns:a16="http://schemas.microsoft.com/office/drawing/2014/main" id="{CBE6A716-B149-B2AD-7AF2-5D57CB4EAE18}"/>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611533" y="2148046"/>
            <a:ext cx="1676156" cy="1927579"/>
          </a:xfrm>
          <a:prstGeom prst="rect">
            <a:avLst/>
          </a:prstGeom>
        </p:spPr>
      </p:pic>
      <p:pic>
        <p:nvPicPr>
          <p:cNvPr id="7" name="Graphique 6">
            <a:extLst>
              <a:ext uri="{FF2B5EF4-FFF2-40B4-BE49-F238E27FC236}">
                <a16:creationId xmlns:a16="http://schemas.microsoft.com/office/drawing/2014/main" id="{5940A998-58E7-13D3-3158-C9F5466795AB}"/>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rot="2890174">
            <a:off x="8454743" y="2263471"/>
            <a:ext cx="1895220" cy="1552120"/>
          </a:xfrm>
          <a:prstGeom prst="rect">
            <a:avLst/>
          </a:prstGeom>
        </p:spPr>
      </p:pic>
      <p:pic>
        <p:nvPicPr>
          <p:cNvPr id="8" name="Graphique 7">
            <a:extLst>
              <a:ext uri="{FF2B5EF4-FFF2-40B4-BE49-F238E27FC236}">
                <a16:creationId xmlns:a16="http://schemas.microsoft.com/office/drawing/2014/main" id="{351E8FBE-8B47-C25E-5D2A-34F8192757F2}"/>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6238875" y="1784062"/>
            <a:ext cx="285750" cy="285750"/>
          </a:xfrm>
          <a:prstGeom prst="rect">
            <a:avLst/>
          </a:prstGeom>
        </p:spPr>
      </p:pic>
      <p:pic>
        <p:nvPicPr>
          <p:cNvPr id="9" name="Graphique 8">
            <a:extLst>
              <a:ext uri="{FF2B5EF4-FFF2-40B4-BE49-F238E27FC236}">
                <a16:creationId xmlns:a16="http://schemas.microsoft.com/office/drawing/2014/main" id="{E45F4CC2-9103-9CDB-873A-39F9907AD938}"/>
              </a:ext>
            </a:extLst>
          </p:cNvPr>
          <p:cNvPicPr>
            <a:picLocks noChangeAspect="1"/>
          </p:cNvPicPr>
          <p:nvPr userDrawn="1"/>
        </p:nvPicPr>
        <p:blipFill>
          <a:blip r:embed="rId10">
            <a:extLst>
              <a:ext uri="{96DAC541-7B7A-43D3-8B79-37D633B846F1}">
                <asvg:svgBlip xmlns:asvg="http://schemas.microsoft.com/office/drawing/2016/SVG/main" r:embed="rId11"/>
              </a:ext>
            </a:extLst>
          </a:blip>
          <a:stretch>
            <a:fillRect/>
          </a:stretch>
        </p:blipFill>
        <p:spPr>
          <a:xfrm flipH="1">
            <a:off x="5473717" y="1824391"/>
            <a:ext cx="559756" cy="559756"/>
          </a:xfrm>
          <a:prstGeom prst="rect">
            <a:avLst/>
          </a:prstGeom>
        </p:spPr>
      </p:pic>
      <p:pic>
        <p:nvPicPr>
          <p:cNvPr id="10" name="Graphique 9">
            <a:extLst>
              <a:ext uri="{FF2B5EF4-FFF2-40B4-BE49-F238E27FC236}">
                <a16:creationId xmlns:a16="http://schemas.microsoft.com/office/drawing/2014/main" id="{12C20AE4-31AB-AB56-949F-608A12CCF47F}"/>
              </a:ext>
            </a:extLst>
          </p:cNvPr>
          <p:cNvPicPr>
            <a:picLocks noChangeAspect="1"/>
          </p:cNvPicPr>
          <p:nvPr userDrawn="1"/>
        </p:nvPicPr>
        <p:blipFill>
          <a:blip r:embed="rId12">
            <a:extLst>
              <a:ext uri="{96DAC541-7B7A-43D3-8B79-37D633B846F1}">
                <asvg:svgBlip xmlns:asvg="http://schemas.microsoft.com/office/drawing/2016/SVG/main" r:embed="rId13"/>
              </a:ext>
            </a:extLst>
          </a:blip>
          <a:stretch>
            <a:fillRect/>
          </a:stretch>
        </p:blipFill>
        <p:spPr>
          <a:xfrm flipH="1">
            <a:off x="1930317" y="3999313"/>
            <a:ext cx="4056522" cy="4084117"/>
          </a:xfrm>
          <a:prstGeom prst="rect">
            <a:avLst/>
          </a:prstGeom>
        </p:spPr>
      </p:pic>
      <p:pic>
        <p:nvPicPr>
          <p:cNvPr id="11" name="Graphique 10">
            <a:extLst>
              <a:ext uri="{FF2B5EF4-FFF2-40B4-BE49-F238E27FC236}">
                <a16:creationId xmlns:a16="http://schemas.microsoft.com/office/drawing/2014/main" id="{D6E8093C-74D3-220C-A18A-23CF329CC141}"/>
              </a:ext>
            </a:extLst>
          </p:cNvPr>
          <p:cNvPicPr>
            <a:picLocks noChangeAspect="1"/>
          </p:cNvPicPr>
          <p:nvPr userDrawn="1"/>
        </p:nvPicPr>
        <p:blipFill>
          <a:blip r:embed="rId14">
            <a:extLst>
              <a:ext uri="{96DAC541-7B7A-43D3-8B79-37D633B846F1}">
                <asvg:svgBlip xmlns:asvg="http://schemas.microsoft.com/office/drawing/2016/SVG/main" r:embed="rId15"/>
              </a:ext>
            </a:extLst>
          </a:blip>
          <a:stretch>
            <a:fillRect/>
          </a:stretch>
        </p:blipFill>
        <p:spPr>
          <a:xfrm>
            <a:off x="3922729" y="2474551"/>
            <a:ext cx="4301550" cy="1494865"/>
          </a:xfrm>
          <a:prstGeom prst="rect">
            <a:avLst/>
          </a:prstGeom>
        </p:spPr>
      </p:pic>
      <p:pic>
        <p:nvPicPr>
          <p:cNvPr id="12" name="Graphique 11">
            <a:extLst>
              <a:ext uri="{FF2B5EF4-FFF2-40B4-BE49-F238E27FC236}">
                <a16:creationId xmlns:a16="http://schemas.microsoft.com/office/drawing/2014/main" id="{84E51916-4199-7822-0FD1-883391151A2E}"/>
              </a:ext>
            </a:extLst>
          </p:cNvPr>
          <p:cNvPicPr>
            <a:picLocks noChangeAspect="1"/>
          </p:cNvPicPr>
          <p:nvPr userDrawn="1"/>
        </p:nvPicPr>
        <p:blipFill>
          <a:blip r:embed="rId16">
            <a:extLst>
              <a:ext uri="{96DAC541-7B7A-43D3-8B79-37D633B846F1}">
                <asvg:svgBlip xmlns:asvg="http://schemas.microsoft.com/office/drawing/2016/SVG/main" r:embed="rId17"/>
              </a:ext>
            </a:extLst>
          </a:blip>
          <a:stretch>
            <a:fillRect/>
          </a:stretch>
        </p:blipFill>
        <p:spPr>
          <a:xfrm rot="771511">
            <a:off x="5115639" y="4028252"/>
            <a:ext cx="615703" cy="269370"/>
          </a:xfrm>
          <a:prstGeom prst="rect">
            <a:avLst/>
          </a:prstGeom>
        </p:spPr>
      </p:pic>
      <p:pic>
        <p:nvPicPr>
          <p:cNvPr id="13" name="Graphique 12">
            <a:extLst>
              <a:ext uri="{FF2B5EF4-FFF2-40B4-BE49-F238E27FC236}">
                <a16:creationId xmlns:a16="http://schemas.microsoft.com/office/drawing/2014/main" id="{959B8A74-F9EA-8C65-DF6E-E9638D20A38E}"/>
              </a:ext>
            </a:extLst>
          </p:cNvPr>
          <p:cNvPicPr>
            <a:picLocks noChangeAspect="1"/>
          </p:cNvPicPr>
          <p:nvPr userDrawn="1"/>
        </p:nvPicPr>
        <p:blipFill>
          <a:blip r:embed="rId16">
            <a:extLst>
              <a:ext uri="{96DAC541-7B7A-43D3-8B79-37D633B846F1}">
                <asvg:svgBlip xmlns:asvg="http://schemas.microsoft.com/office/drawing/2016/SVG/main" r:embed="rId17"/>
              </a:ext>
            </a:extLst>
          </a:blip>
          <a:stretch>
            <a:fillRect/>
          </a:stretch>
        </p:blipFill>
        <p:spPr>
          <a:xfrm rot="7839899">
            <a:off x="3548042" y="2279797"/>
            <a:ext cx="615703" cy="269370"/>
          </a:xfrm>
          <a:prstGeom prst="rect">
            <a:avLst/>
          </a:prstGeom>
        </p:spPr>
      </p:pic>
      <p:pic>
        <p:nvPicPr>
          <p:cNvPr id="14" name="Graphique 13">
            <a:extLst>
              <a:ext uri="{FF2B5EF4-FFF2-40B4-BE49-F238E27FC236}">
                <a16:creationId xmlns:a16="http://schemas.microsoft.com/office/drawing/2014/main" id="{9C863959-70D6-A0FE-CB55-641DA5B5012D}"/>
              </a:ext>
            </a:extLst>
          </p:cNvPr>
          <p:cNvPicPr>
            <a:picLocks noChangeAspect="1"/>
          </p:cNvPicPr>
          <p:nvPr userDrawn="1"/>
        </p:nvPicPr>
        <p:blipFill>
          <a:blip r:embed="rId18">
            <a:extLst>
              <a:ext uri="{96DAC541-7B7A-43D3-8B79-37D633B846F1}">
                <asvg:svgBlip xmlns:asvg="http://schemas.microsoft.com/office/drawing/2016/SVG/main" r:embed="rId19"/>
              </a:ext>
            </a:extLst>
          </a:blip>
          <a:stretch>
            <a:fillRect/>
          </a:stretch>
        </p:blipFill>
        <p:spPr>
          <a:xfrm rot="11527169">
            <a:off x="7396950" y="2999751"/>
            <a:ext cx="318246" cy="79562"/>
          </a:xfrm>
          <a:prstGeom prst="rect">
            <a:avLst/>
          </a:prstGeom>
        </p:spPr>
      </p:pic>
      <p:pic>
        <p:nvPicPr>
          <p:cNvPr id="15" name="Graphique 14">
            <a:extLst>
              <a:ext uri="{FF2B5EF4-FFF2-40B4-BE49-F238E27FC236}">
                <a16:creationId xmlns:a16="http://schemas.microsoft.com/office/drawing/2014/main" id="{6CB1FE21-8394-112C-4F2F-4B38536FE7BB}"/>
              </a:ext>
            </a:extLst>
          </p:cNvPr>
          <p:cNvPicPr>
            <a:picLocks noChangeAspect="1"/>
          </p:cNvPicPr>
          <p:nvPr userDrawn="1"/>
        </p:nvPicPr>
        <p:blipFill>
          <a:blip r:embed="rId20">
            <a:extLst>
              <a:ext uri="{96DAC541-7B7A-43D3-8B79-37D633B846F1}">
                <asvg:svgBlip xmlns:asvg="http://schemas.microsoft.com/office/drawing/2016/SVG/main" r:embed="rId21"/>
              </a:ext>
            </a:extLst>
          </a:blip>
          <a:stretch>
            <a:fillRect/>
          </a:stretch>
        </p:blipFill>
        <p:spPr>
          <a:xfrm>
            <a:off x="7497335" y="2161537"/>
            <a:ext cx="66675" cy="66675"/>
          </a:xfrm>
          <a:prstGeom prst="rect">
            <a:avLst/>
          </a:prstGeom>
        </p:spPr>
      </p:pic>
      <p:pic>
        <p:nvPicPr>
          <p:cNvPr id="16" name="Graphique 15">
            <a:extLst>
              <a:ext uri="{FF2B5EF4-FFF2-40B4-BE49-F238E27FC236}">
                <a16:creationId xmlns:a16="http://schemas.microsoft.com/office/drawing/2014/main" id="{E52F35B7-44F0-FD2F-92EA-A908ACA6FF47}"/>
              </a:ext>
            </a:extLst>
          </p:cNvPr>
          <p:cNvPicPr>
            <a:picLocks noChangeAspect="1"/>
          </p:cNvPicPr>
          <p:nvPr userDrawn="1"/>
        </p:nvPicPr>
        <p:blipFill>
          <a:blip r:embed="rId20">
            <a:extLst>
              <a:ext uri="{96DAC541-7B7A-43D3-8B79-37D633B846F1}">
                <asvg:svgBlip xmlns:asvg="http://schemas.microsoft.com/office/drawing/2016/SVG/main" r:embed="rId21"/>
              </a:ext>
            </a:extLst>
          </a:blip>
          <a:stretch>
            <a:fillRect/>
          </a:stretch>
        </p:blipFill>
        <p:spPr>
          <a:xfrm>
            <a:off x="7896200" y="1887330"/>
            <a:ext cx="184189" cy="184189"/>
          </a:xfrm>
          <a:prstGeom prst="rect">
            <a:avLst/>
          </a:prstGeom>
        </p:spPr>
      </p:pic>
      <p:pic>
        <p:nvPicPr>
          <p:cNvPr id="17" name="Graphique 16">
            <a:extLst>
              <a:ext uri="{FF2B5EF4-FFF2-40B4-BE49-F238E27FC236}">
                <a16:creationId xmlns:a16="http://schemas.microsoft.com/office/drawing/2014/main" id="{5EFFFB43-DE2B-1A85-6070-845B500110DC}"/>
              </a:ext>
            </a:extLst>
          </p:cNvPr>
          <p:cNvPicPr>
            <a:picLocks noChangeAspect="1"/>
          </p:cNvPicPr>
          <p:nvPr userDrawn="1"/>
        </p:nvPicPr>
        <p:blipFill>
          <a:blip r:embed="rId20">
            <a:extLst>
              <a:ext uri="{96DAC541-7B7A-43D3-8B79-37D633B846F1}">
                <asvg:svgBlip xmlns:asvg="http://schemas.microsoft.com/office/drawing/2016/SVG/main" r:embed="rId21"/>
              </a:ext>
            </a:extLst>
          </a:blip>
          <a:stretch>
            <a:fillRect/>
          </a:stretch>
        </p:blipFill>
        <p:spPr>
          <a:xfrm>
            <a:off x="8652837" y="1182535"/>
            <a:ext cx="66675" cy="66675"/>
          </a:xfrm>
          <a:prstGeom prst="rect">
            <a:avLst/>
          </a:prstGeom>
        </p:spPr>
      </p:pic>
      <p:pic>
        <p:nvPicPr>
          <p:cNvPr id="18" name="Graphique 17">
            <a:extLst>
              <a:ext uri="{FF2B5EF4-FFF2-40B4-BE49-F238E27FC236}">
                <a16:creationId xmlns:a16="http://schemas.microsoft.com/office/drawing/2014/main" id="{6CA916A7-7E6D-BC59-F9BD-1DC21A25FC9C}"/>
              </a:ext>
            </a:extLst>
          </p:cNvPr>
          <p:cNvPicPr>
            <a:picLocks noChangeAspect="1"/>
          </p:cNvPicPr>
          <p:nvPr userDrawn="1"/>
        </p:nvPicPr>
        <p:blipFill>
          <a:blip r:embed="rId20">
            <a:extLst>
              <a:ext uri="{96DAC541-7B7A-43D3-8B79-37D633B846F1}">
                <asvg:svgBlip xmlns:asvg="http://schemas.microsoft.com/office/drawing/2016/SVG/main" r:embed="rId21"/>
              </a:ext>
            </a:extLst>
          </a:blip>
          <a:stretch>
            <a:fillRect/>
          </a:stretch>
        </p:blipFill>
        <p:spPr>
          <a:xfrm>
            <a:off x="3922729" y="1478911"/>
            <a:ext cx="143505" cy="143505"/>
          </a:xfrm>
          <a:prstGeom prst="rect">
            <a:avLst/>
          </a:prstGeom>
        </p:spPr>
      </p:pic>
      <p:pic>
        <p:nvPicPr>
          <p:cNvPr id="19" name="Graphique 18">
            <a:extLst>
              <a:ext uri="{FF2B5EF4-FFF2-40B4-BE49-F238E27FC236}">
                <a16:creationId xmlns:a16="http://schemas.microsoft.com/office/drawing/2014/main" id="{38490019-942F-AEBE-B662-FDCF330C88FA}"/>
              </a:ext>
            </a:extLst>
          </p:cNvPr>
          <p:cNvPicPr>
            <a:picLocks noChangeAspect="1"/>
          </p:cNvPicPr>
          <p:nvPr userDrawn="1"/>
        </p:nvPicPr>
        <p:blipFill>
          <a:blip r:embed="rId20">
            <a:extLst>
              <a:ext uri="{96DAC541-7B7A-43D3-8B79-37D633B846F1}">
                <asvg:svgBlip xmlns:asvg="http://schemas.microsoft.com/office/drawing/2016/SVG/main" r:embed="rId21"/>
              </a:ext>
            </a:extLst>
          </a:blip>
          <a:stretch>
            <a:fillRect/>
          </a:stretch>
        </p:blipFill>
        <p:spPr>
          <a:xfrm>
            <a:off x="3372771" y="2038181"/>
            <a:ext cx="66675" cy="66675"/>
          </a:xfrm>
          <a:prstGeom prst="rect">
            <a:avLst/>
          </a:prstGeom>
        </p:spPr>
      </p:pic>
      <p:pic>
        <p:nvPicPr>
          <p:cNvPr id="20" name="Graphique 19">
            <a:extLst>
              <a:ext uri="{FF2B5EF4-FFF2-40B4-BE49-F238E27FC236}">
                <a16:creationId xmlns:a16="http://schemas.microsoft.com/office/drawing/2014/main" id="{5B41E03A-A46D-849C-EEEC-A4A721C1EEC6}"/>
              </a:ext>
            </a:extLst>
          </p:cNvPr>
          <p:cNvPicPr>
            <a:picLocks noChangeAspect="1"/>
          </p:cNvPicPr>
          <p:nvPr userDrawn="1"/>
        </p:nvPicPr>
        <p:blipFill>
          <a:blip r:embed="rId20">
            <a:extLst>
              <a:ext uri="{96DAC541-7B7A-43D3-8B79-37D633B846F1}">
                <asvg:svgBlip xmlns:asvg="http://schemas.microsoft.com/office/drawing/2016/SVG/main" r:embed="rId21"/>
              </a:ext>
            </a:extLst>
          </a:blip>
          <a:stretch>
            <a:fillRect/>
          </a:stretch>
        </p:blipFill>
        <p:spPr>
          <a:xfrm>
            <a:off x="5018345" y="1803583"/>
            <a:ext cx="66675" cy="66675"/>
          </a:xfrm>
          <a:prstGeom prst="rect">
            <a:avLst/>
          </a:prstGeom>
        </p:spPr>
      </p:pic>
      <p:pic>
        <p:nvPicPr>
          <p:cNvPr id="21" name="Graphique 20">
            <a:extLst>
              <a:ext uri="{FF2B5EF4-FFF2-40B4-BE49-F238E27FC236}">
                <a16:creationId xmlns:a16="http://schemas.microsoft.com/office/drawing/2014/main" id="{FFC7BCA7-7F64-EBAC-3D56-5E6545F763F8}"/>
              </a:ext>
            </a:extLst>
          </p:cNvPr>
          <p:cNvPicPr>
            <a:picLocks noChangeAspect="1"/>
          </p:cNvPicPr>
          <p:nvPr userDrawn="1"/>
        </p:nvPicPr>
        <p:blipFill>
          <a:blip r:embed="rId20">
            <a:extLst>
              <a:ext uri="{96DAC541-7B7A-43D3-8B79-37D633B846F1}">
                <asvg:svgBlip xmlns:asvg="http://schemas.microsoft.com/office/drawing/2016/SVG/main" r:embed="rId21"/>
              </a:ext>
            </a:extLst>
          </a:blip>
          <a:stretch>
            <a:fillRect/>
          </a:stretch>
        </p:blipFill>
        <p:spPr>
          <a:xfrm>
            <a:off x="2512440" y="1453371"/>
            <a:ext cx="157780" cy="157780"/>
          </a:xfrm>
          <a:prstGeom prst="rect">
            <a:avLst/>
          </a:prstGeom>
        </p:spPr>
      </p:pic>
      <p:pic>
        <p:nvPicPr>
          <p:cNvPr id="22" name="Graphique 21">
            <a:extLst>
              <a:ext uri="{FF2B5EF4-FFF2-40B4-BE49-F238E27FC236}">
                <a16:creationId xmlns:a16="http://schemas.microsoft.com/office/drawing/2014/main" id="{9B15DC27-0C30-16D4-F574-A449A52E910A}"/>
              </a:ext>
            </a:extLst>
          </p:cNvPr>
          <p:cNvPicPr>
            <a:picLocks noChangeAspect="1"/>
          </p:cNvPicPr>
          <p:nvPr userDrawn="1"/>
        </p:nvPicPr>
        <p:blipFill>
          <a:blip r:embed="rId20">
            <a:extLst>
              <a:ext uri="{96DAC541-7B7A-43D3-8B79-37D633B846F1}">
                <asvg:svgBlip xmlns:asvg="http://schemas.microsoft.com/office/drawing/2016/SVG/main" r:embed="rId21"/>
              </a:ext>
            </a:extLst>
          </a:blip>
          <a:stretch>
            <a:fillRect/>
          </a:stretch>
        </p:blipFill>
        <p:spPr>
          <a:xfrm>
            <a:off x="5824694" y="878013"/>
            <a:ext cx="113309" cy="113309"/>
          </a:xfrm>
          <a:prstGeom prst="rect">
            <a:avLst/>
          </a:prstGeom>
        </p:spPr>
      </p:pic>
      <p:pic>
        <p:nvPicPr>
          <p:cNvPr id="23" name="Graphique 22">
            <a:extLst>
              <a:ext uri="{FF2B5EF4-FFF2-40B4-BE49-F238E27FC236}">
                <a16:creationId xmlns:a16="http://schemas.microsoft.com/office/drawing/2014/main" id="{B6A8DBC6-7E75-1E6E-FD45-BF6A3E47346A}"/>
              </a:ext>
            </a:extLst>
          </p:cNvPr>
          <p:cNvPicPr>
            <a:picLocks noChangeAspect="1"/>
          </p:cNvPicPr>
          <p:nvPr userDrawn="1"/>
        </p:nvPicPr>
        <p:blipFill>
          <a:blip r:embed="rId20">
            <a:extLst>
              <a:ext uri="{96DAC541-7B7A-43D3-8B79-37D633B846F1}">
                <asvg:svgBlip xmlns:asvg="http://schemas.microsoft.com/office/drawing/2016/SVG/main" r:embed="rId21"/>
              </a:ext>
            </a:extLst>
          </a:blip>
          <a:stretch>
            <a:fillRect/>
          </a:stretch>
        </p:blipFill>
        <p:spPr>
          <a:xfrm>
            <a:off x="8539528" y="1751816"/>
            <a:ext cx="113309" cy="113309"/>
          </a:xfrm>
          <a:prstGeom prst="rect">
            <a:avLst/>
          </a:prstGeom>
        </p:spPr>
      </p:pic>
      <p:pic>
        <p:nvPicPr>
          <p:cNvPr id="24" name="Graphique 23">
            <a:extLst>
              <a:ext uri="{FF2B5EF4-FFF2-40B4-BE49-F238E27FC236}">
                <a16:creationId xmlns:a16="http://schemas.microsoft.com/office/drawing/2014/main" id="{82251021-EAC2-C489-6A5C-CAEFE3C510C8}"/>
              </a:ext>
            </a:extLst>
          </p:cNvPr>
          <p:cNvPicPr>
            <a:picLocks noChangeAspect="1"/>
          </p:cNvPicPr>
          <p:nvPr userDrawn="1"/>
        </p:nvPicPr>
        <p:blipFill>
          <a:blip r:embed="rId20">
            <a:extLst>
              <a:ext uri="{96DAC541-7B7A-43D3-8B79-37D633B846F1}">
                <asvg:svgBlip xmlns:asvg="http://schemas.microsoft.com/office/drawing/2016/SVG/main" r:embed="rId21"/>
              </a:ext>
            </a:extLst>
          </a:blip>
          <a:stretch>
            <a:fillRect/>
          </a:stretch>
        </p:blipFill>
        <p:spPr>
          <a:xfrm>
            <a:off x="4158664" y="404664"/>
            <a:ext cx="88178" cy="88178"/>
          </a:xfrm>
          <a:prstGeom prst="rect">
            <a:avLst/>
          </a:prstGeom>
        </p:spPr>
      </p:pic>
      <p:pic>
        <p:nvPicPr>
          <p:cNvPr id="25" name="Graphique 24">
            <a:extLst>
              <a:ext uri="{FF2B5EF4-FFF2-40B4-BE49-F238E27FC236}">
                <a16:creationId xmlns:a16="http://schemas.microsoft.com/office/drawing/2014/main" id="{EAE4DE4B-4563-F65D-BC37-C6C972C0698C}"/>
              </a:ext>
            </a:extLst>
          </p:cNvPr>
          <p:cNvPicPr>
            <a:picLocks noChangeAspect="1"/>
          </p:cNvPicPr>
          <p:nvPr userDrawn="1"/>
        </p:nvPicPr>
        <p:blipFill>
          <a:blip r:embed="rId20">
            <a:extLst>
              <a:ext uri="{96DAC541-7B7A-43D3-8B79-37D633B846F1}">
                <asvg:svgBlip xmlns:asvg="http://schemas.microsoft.com/office/drawing/2016/SVG/main" r:embed="rId21"/>
              </a:ext>
            </a:extLst>
          </a:blip>
          <a:stretch>
            <a:fillRect/>
          </a:stretch>
        </p:blipFill>
        <p:spPr>
          <a:xfrm>
            <a:off x="7782891" y="392098"/>
            <a:ext cx="113309" cy="113309"/>
          </a:xfrm>
          <a:prstGeom prst="rect">
            <a:avLst/>
          </a:prstGeom>
        </p:spPr>
      </p:pic>
      <p:pic>
        <p:nvPicPr>
          <p:cNvPr id="26" name="Graphique 25">
            <a:extLst>
              <a:ext uri="{FF2B5EF4-FFF2-40B4-BE49-F238E27FC236}">
                <a16:creationId xmlns:a16="http://schemas.microsoft.com/office/drawing/2014/main" id="{848BFF80-40B0-0BBB-C9A8-E27AFF119BA4}"/>
              </a:ext>
            </a:extLst>
          </p:cNvPr>
          <p:cNvPicPr>
            <a:picLocks noChangeAspect="1"/>
          </p:cNvPicPr>
          <p:nvPr userDrawn="1"/>
        </p:nvPicPr>
        <p:blipFill>
          <a:blip r:embed="rId20">
            <a:extLst>
              <a:ext uri="{96DAC541-7B7A-43D3-8B79-37D633B846F1}">
                <asvg:svgBlip xmlns:asvg="http://schemas.microsoft.com/office/drawing/2016/SVG/main" r:embed="rId21"/>
              </a:ext>
            </a:extLst>
          </a:blip>
          <a:stretch>
            <a:fillRect/>
          </a:stretch>
        </p:blipFill>
        <p:spPr>
          <a:xfrm>
            <a:off x="6261936" y="991322"/>
            <a:ext cx="66675" cy="66675"/>
          </a:xfrm>
          <a:prstGeom prst="rect">
            <a:avLst/>
          </a:prstGeom>
        </p:spPr>
      </p:pic>
      <p:pic>
        <p:nvPicPr>
          <p:cNvPr id="27" name="Graphique 26">
            <a:extLst>
              <a:ext uri="{FF2B5EF4-FFF2-40B4-BE49-F238E27FC236}">
                <a16:creationId xmlns:a16="http://schemas.microsoft.com/office/drawing/2014/main" id="{73DA1197-BDC5-9D3C-CCEF-F42579AB8423}"/>
              </a:ext>
            </a:extLst>
          </p:cNvPr>
          <p:cNvPicPr>
            <a:picLocks noChangeAspect="1"/>
          </p:cNvPicPr>
          <p:nvPr userDrawn="1"/>
        </p:nvPicPr>
        <p:blipFill>
          <a:blip r:embed="rId20">
            <a:extLst>
              <a:ext uri="{96DAC541-7B7A-43D3-8B79-37D633B846F1}">
                <asvg:svgBlip xmlns:asvg="http://schemas.microsoft.com/office/drawing/2016/SVG/main" r:embed="rId21"/>
              </a:ext>
            </a:extLst>
          </a:blip>
          <a:stretch>
            <a:fillRect/>
          </a:stretch>
        </p:blipFill>
        <p:spPr>
          <a:xfrm>
            <a:off x="4439816" y="4318472"/>
            <a:ext cx="66675" cy="66675"/>
          </a:xfrm>
          <a:prstGeom prst="rect">
            <a:avLst/>
          </a:prstGeom>
        </p:spPr>
      </p:pic>
      <p:pic>
        <p:nvPicPr>
          <p:cNvPr id="28" name="Graphique 27">
            <a:extLst>
              <a:ext uri="{FF2B5EF4-FFF2-40B4-BE49-F238E27FC236}">
                <a16:creationId xmlns:a16="http://schemas.microsoft.com/office/drawing/2014/main" id="{E339716F-0A62-8120-0236-3A6451525757}"/>
              </a:ext>
            </a:extLst>
          </p:cNvPr>
          <p:cNvPicPr>
            <a:picLocks noChangeAspect="1"/>
          </p:cNvPicPr>
          <p:nvPr userDrawn="1"/>
        </p:nvPicPr>
        <p:blipFill>
          <a:blip r:embed="rId20">
            <a:extLst>
              <a:ext uri="{96DAC541-7B7A-43D3-8B79-37D633B846F1}">
                <asvg:svgBlip xmlns:asvg="http://schemas.microsoft.com/office/drawing/2016/SVG/main" r:embed="rId21"/>
              </a:ext>
            </a:extLst>
          </a:blip>
          <a:stretch>
            <a:fillRect/>
          </a:stretch>
        </p:blipFill>
        <p:spPr>
          <a:xfrm>
            <a:off x="6205163" y="4510366"/>
            <a:ext cx="117732" cy="117732"/>
          </a:xfrm>
          <a:prstGeom prst="rect">
            <a:avLst/>
          </a:prstGeom>
        </p:spPr>
      </p:pic>
      <p:pic>
        <p:nvPicPr>
          <p:cNvPr id="29" name="Image 28" descr="Une image contenant dessin&#10;&#10;Description générée automatiquement">
            <a:extLst>
              <a:ext uri="{FF2B5EF4-FFF2-40B4-BE49-F238E27FC236}">
                <a16:creationId xmlns:a16="http://schemas.microsoft.com/office/drawing/2014/main" id="{E37FC318-5401-676B-1D21-5CB21F59B125}"/>
              </a:ext>
            </a:extLst>
          </p:cNvPr>
          <p:cNvPicPr>
            <a:picLocks noChangeAspect="1"/>
          </p:cNvPicPr>
          <p:nvPr userDrawn="1"/>
        </p:nvPicPr>
        <p:blipFill>
          <a:blip r:embed="rId22" cstate="screen">
            <a:extLst>
              <a:ext uri="{28A0092B-C50C-407E-A947-70E740481C1C}">
                <a14:useLocalDpi xmlns:a14="http://schemas.microsoft.com/office/drawing/2010/main"/>
              </a:ext>
            </a:extLst>
          </a:blip>
          <a:stretch>
            <a:fillRect/>
          </a:stretch>
        </p:blipFill>
        <p:spPr>
          <a:xfrm>
            <a:off x="10923765" y="6134418"/>
            <a:ext cx="1230021" cy="792088"/>
          </a:xfrm>
          <a:prstGeom prst="rect">
            <a:avLst/>
          </a:prstGeom>
        </p:spPr>
      </p:pic>
    </p:spTree>
    <p:extLst>
      <p:ext uri="{BB962C8B-B14F-4D97-AF65-F5344CB8AC3E}">
        <p14:creationId xmlns:p14="http://schemas.microsoft.com/office/powerpoint/2010/main" val="270495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genda/sommaire">
    <p:bg>
      <p:bgPr>
        <a:solidFill>
          <a:schemeClr val="tx2"/>
        </a:solidFill>
        <a:effectLst/>
      </p:bgPr>
    </p:bg>
    <p:spTree>
      <p:nvGrpSpPr>
        <p:cNvPr id="1" name=""/>
        <p:cNvGrpSpPr/>
        <p:nvPr/>
      </p:nvGrpSpPr>
      <p:grpSpPr>
        <a:xfrm>
          <a:off x="0" y="0"/>
          <a:ext cx="0" cy="0"/>
          <a:chOff x="0" y="0"/>
          <a:chExt cx="0" cy="0"/>
        </a:xfrm>
      </p:grpSpPr>
      <p:sp>
        <p:nvSpPr>
          <p:cNvPr id="3" name="Espace réservé du pied de page 2">
            <a:extLst>
              <a:ext uri="{FF2B5EF4-FFF2-40B4-BE49-F238E27FC236}">
                <a16:creationId xmlns:a16="http://schemas.microsoft.com/office/drawing/2014/main" id="{0C066FAA-5421-8EB3-4CDF-DB5AB62F439F}"/>
              </a:ext>
            </a:extLst>
          </p:cNvPr>
          <p:cNvSpPr>
            <a:spLocks noGrp="1"/>
          </p:cNvSpPr>
          <p:nvPr>
            <p:ph type="ftr" sz="quarter" idx="10"/>
          </p:nvPr>
        </p:nvSpPr>
        <p:spPr/>
        <p:txBody>
          <a:bodyPr/>
          <a:lstStyle>
            <a:lvl1pPr>
              <a:defRPr>
                <a:solidFill>
                  <a:schemeClr val="bg1"/>
                </a:solidFill>
              </a:defRPr>
            </a:lvl1pPr>
          </a:lstStyle>
          <a:p>
            <a:r>
              <a:rPr lang="fr-FR" dirty="0"/>
              <a:t>Niveau de confidentialité  |  JJ/MM/AAAA  |  Présentateur</a:t>
            </a:r>
          </a:p>
        </p:txBody>
      </p:sp>
      <p:sp>
        <p:nvSpPr>
          <p:cNvPr id="4" name="Espace réservé du numéro de diapositive 3">
            <a:extLst>
              <a:ext uri="{FF2B5EF4-FFF2-40B4-BE49-F238E27FC236}">
                <a16:creationId xmlns:a16="http://schemas.microsoft.com/office/drawing/2014/main" id="{87186935-15B1-AB55-7CF7-501BE87F357D}"/>
              </a:ext>
            </a:extLst>
          </p:cNvPr>
          <p:cNvSpPr>
            <a:spLocks noGrp="1"/>
          </p:cNvSpPr>
          <p:nvPr>
            <p:ph type="sldNum" sz="quarter" idx="11"/>
          </p:nvPr>
        </p:nvSpPr>
        <p:spPr/>
        <p:txBody>
          <a:bodyPr/>
          <a:lstStyle>
            <a:lvl1pPr>
              <a:defRPr>
                <a:solidFill>
                  <a:schemeClr val="bg1"/>
                </a:solidFill>
              </a:defRPr>
            </a:lvl1pPr>
          </a:lstStyle>
          <a:p>
            <a:fld id="{72F7D735-2684-4015-BC38-8C62B24B466E}" type="slidenum">
              <a:rPr lang="fr-FR" smtClean="0"/>
              <a:pPr/>
              <a:t>‹#›</a:t>
            </a:fld>
            <a:endParaRPr lang="fr-FR" dirty="0"/>
          </a:p>
        </p:txBody>
      </p:sp>
      <p:pic>
        <p:nvPicPr>
          <p:cNvPr id="5" name="Graphique 4">
            <a:extLst>
              <a:ext uri="{FF2B5EF4-FFF2-40B4-BE49-F238E27FC236}">
                <a16:creationId xmlns:a16="http://schemas.microsoft.com/office/drawing/2014/main" id="{CCC3F3B5-B37D-A9DC-3D80-B5125305890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flipH="1">
            <a:off x="11448175" y="197648"/>
            <a:ext cx="1487650" cy="836208"/>
          </a:xfrm>
          <a:prstGeom prst="rect">
            <a:avLst/>
          </a:prstGeom>
          <a:effectLst>
            <a:outerShdw blurRad="266700" dist="165100" dir="2700000" algn="tl" rotWithShape="0">
              <a:prstClr val="black">
                <a:alpha val="41000"/>
              </a:prstClr>
            </a:outerShdw>
          </a:effectLst>
        </p:spPr>
      </p:pic>
      <p:pic>
        <p:nvPicPr>
          <p:cNvPr id="7" name="Graphique 6">
            <a:extLst>
              <a:ext uri="{FF2B5EF4-FFF2-40B4-BE49-F238E27FC236}">
                <a16:creationId xmlns:a16="http://schemas.microsoft.com/office/drawing/2014/main" id="{8E755FA9-DE42-1F16-8AAC-6B29429B4D6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flipH="1">
            <a:off x="4378675" y="-492528"/>
            <a:ext cx="2269014" cy="1275413"/>
          </a:xfrm>
          <a:prstGeom prst="rect">
            <a:avLst/>
          </a:prstGeom>
          <a:effectLst>
            <a:outerShdw blurRad="266700" dist="165100" dir="2700000" algn="tl" rotWithShape="0">
              <a:prstClr val="black">
                <a:alpha val="41000"/>
              </a:prstClr>
            </a:outerShdw>
          </a:effectLst>
        </p:spPr>
      </p:pic>
      <p:pic>
        <p:nvPicPr>
          <p:cNvPr id="10" name="Graphique 9">
            <a:extLst>
              <a:ext uri="{FF2B5EF4-FFF2-40B4-BE49-F238E27FC236}">
                <a16:creationId xmlns:a16="http://schemas.microsoft.com/office/drawing/2014/main" id="{8C85801C-93EF-4261-69D1-77EA9465A54A}"/>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479376" y="480997"/>
            <a:ext cx="2672266" cy="806971"/>
          </a:xfrm>
          <a:prstGeom prst="rect">
            <a:avLst/>
          </a:prstGeom>
        </p:spPr>
      </p:pic>
      <p:pic>
        <p:nvPicPr>
          <p:cNvPr id="25" name="Graphique 24">
            <a:extLst>
              <a:ext uri="{FF2B5EF4-FFF2-40B4-BE49-F238E27FC236}">
                <a16:creationId xmlns:a16="http://schemas.microsoft.com/office/drawing/2014/main" id="{F6754DC2-A6CB-330D-B7D1-3449AF8EADFD}"/>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8494427" y="3161304"/>
            <a:ext cx="1172665" cy="3666121"/>
          </a:xfrm>
          <a:prstGeom prst="rect">
            <a:avLst/>
          </a:prstGeom>
        </p:spPr>
      </p:pic>
      <p:sp>
        <p:nvSpPr>
          <p:cNvPr id="38" name="Espace réservé pour une image  37">
            <a:extLst>
              <a:ext uri="{FF2B5EF4-FFF2-40B4-BE49-F238E27FC236}">
                <a16:creationId xmlns:a16="http://schemas.microsoft.com/office/drawing/2014/main" id="{C9B3B176-63D8-5B39-97EC-910328999496}"/>
              </a:ext>
            </a:extLst>
          </p:cNvPr>
          <p:cNvSpPr>
            <a:spLocks noGrp="1"/>
          </p:cNvSpPr>
          <p:nvPr>
            <p:ph type="pic" sz="quarter" idx="12"/>
          </p:nvPr>
        </p:nvSpPr>
        <p:spPr>
          <a:xfrm>
            <a:off x="9999606" y="1052360"/>
            <a:ext cx="1036694" cy="1036694"/>
          </a:xfrm>
          <a:prstGeom prst="ellipse">
            <a:avLst/>
          </a:prstGeom>
          <a:solidFill>
            <a:schemeClr val="bg1"/>
          </a:solidFill>
        </p:spPr>
        <p:txBody>
          <a:bodyPr anchor="ctr" anchorCtr="0"/>
          <a:lstStyle>
            <a:lvl1pPr algn="ctr">
              <a:defRPr sz="1400" b="0">
                <a:solidFill>
                  <a:sysClr val="windowText" lastClr="000000"/>
                </a:solidFill>
              </a:defRPr>
            </a:lvl1pPr>
          </a:lstStyle>
          <a:p>
            <a:endParaRPr lang="fr-FR" dirty="0"/>
          </a:p>
        </p:txBody>
      </p:sp>
      <p:sp>
        <p:nvSpPr>
          <p:cNvPr id="39" name="Espace réservé pour une image  37">
            <a:extLst>
              <a:ext uri="{FF2B5EF4-FFF2-40B4-BE49-F238E27FC236}">
                <a16:creationId xmlns:a16="http://schemas.microsoft.com/office/drawing/2014/main" id="{63DAA093-D74F-F4A2-9EA9-4231266BBE38}"/>
              </a:ext>
            </a:extLst>
          </p:cNvPr>
          <p:cNvSpPr>
            <a:spLocks noGrp="1"/>
          </p:cNvSpPr>
          <p:nvPr>
            <p:ph type="pic" sz="quarter" idx="13"/>
          </p:nvPr>
        </p:nvSpPr>
        <p:spPr>
          <a:xfrm>
            <a:off x="9999606" y="3413112"/>
            <a:ext cx="1036694" cy="1036694"/>
          </a:xfrm>
          <a:prstGeom prst="ellipse">
            <a:avLst/>
          </a:prstGeom>
          <a:solidFill>
            <a:schemeClr val="bg1"/>
          </a:solidFill>
        </p:spPr>
        <p:txBody>
          <a:bodyPr anchor="ctr" anchorCtr="0"/>
          <a:lstStyle>
            <a:lvl1pPr algn="ctr">
              <a:defRPr sz="1400" b="0">
                <a:solidFill>
                  <a:sysClr val="windowText" lastClr="000000"/>
                </a:solidFill>
              </a:defRPr>
            </a:lvl1pPr>
          </a:lstStyle>
          <a:p>
            <a:endParaRPr lang="fr-FR" dirty="0"/>
          </a:p>
        </p:txBody>
      </p:sp>
      <p:sp>
        <p:nvSpPr>
          <p:cNvPr id="41" name="Espace réservé du texte 40">
            <a:extLst>
              <a:ext uri="{FF2B5EF4-FFF2-40B4-BE49-F238E27FC236}">
                <a16:creationId xmlns:a16="http://schemas.microsoft.com/office/drawing/2014/main" id="{A392C0B8-A1E8-1ABA-68FE-A3ED7B9446ED}"/>
              </a:ext>
            </a:extLst>
          </p:cNvPr>
          <p:cNvSpPr>
            <a:spLocks noGrp="1"/>
          </p:cNvSpPr>
          <p:nvPr>
            <p:ph type="body" sz="quarter" idx="14" hasCustomPrompt="1"/>
          </p:nvPr>
        </p:nvSpPr>
        <p:spPr>
          <a:xfrm>
            <a:off x="9807405" y="2167534"/>
            <a:ext cx="1421096" cy="584775"/>
          </a:xfrm>
          <a:prstGeom prst="rect">
            <a:avLst/>
          </a:prstGeom>
        </p:spPr>
        <p:txBody>
          <a:bodyPr/>
          <a:lstStyle>
            <a:lvl1pPr algn="ctr">
              <a:defRPr sz="1400" b="1">
                <a:solidFill>
                  <a:schemeClr val="bg1"/>
                </a:solidFill>
              </a:defRPr>
            </a:lvl1pPr>
            <a:lvl2pPr>
              <a:defRPr sz="1400" b="0">
                <a:solidFill>
                  <a:schemeClr val="bg1"/>
                </a:solidFill>
              </a:defRPr>
            </a:lvl2pPr>
            <a:lvl3pPr>
              <a:defRPr sz="1400" b="0">
                <a:solidFill>
                  <a:schemeClr val="bg1"/>
                </a:solidFill>
              </a:defRPr>
            </a:lvl3pPr>
            <a:lvl4pPr>
              <a:defRPr sz="1400" b="0">
                <a:solidFill>
                  <a:schemeClr val="bg1"/>
                </a:solidFill>
              </a:defRPr>
            </a:lvl4pPr>
            <a:lvl5pPr>
              <a:defRPr sz="1400" b="0">
                <a:solidFill>
                  <a:schemeClr val="bg1"/>
                </a:solidFill>
              </a:defRPr>
            </a:lvl5pPr>
          </a:lstStyle>
          <a:p>
            <a:pPr lvl="0"/>
            <a:r>
              <a:rPr lang="fr-FR" dirty="0"/>
              <a:t>Nom</a:t>
            </a:r>
          </a:p>
          <a:p>
            <a:pPr lvl="0"/>
            <a:r>
              <a:rPr lang="fr-FR" dirty="0"/>
              <a:t>Prénom</a:t>
            </a:r>
          </a:p>
        </p:txBody>
      </p:sp>
      <p:sp>
        <p:nvSpPr>
          <p:cNvPr id="43" name="Espace réservé du texte 42">
            <a:extLst>
              <a:ext uri="{FF2B5EF4-FFF2-40B4-BE49-F238E27FC236}">
                <a16:creationId xmlns:a16="http://schemas.microsoft.com/office/drawing/2014/main" id="{7DF3EBDD-1F8D-5462-4F74-6A12D48A6AC7}"/>
              </a:ext>
            </a:extLst>
          </p:cNvPr>
          <p:cNvSpPr>
            <a:spLocks noGrp="1"/>
          </p:cNvSpPr>
          <p:nvPr>
            <p:ph type="body" sz="quarter" idx="15" hasCustomPrompt="1"/>
          </p:nvPr>
        </p:nvSpPr>
        <p:spPr>
          <a:xfrm>
            <a:off x="9807575" y="2737790"/>
            <a:ext cx="1465263" cy="278697"/>
          </a:xfrm>
          <a:prstGeom prst="rect">
            <a:avLst/>
          </a:prstGeom>
        </p:spPr>
        <p:txBody>
          <a:bodyPr/>
          <a:lstStyle>
            <a:lvl1pPr algn="ctr">
              <a:defRPr sz="1400" b="0">
                <a:solidFill>
                  <a:schemeClr val="accent1"/>
                </a:solidFill>
              </a:defRPr>
            </a:lvl1pPr>
          </a:lstStyle>
          <a:p>
            <a:pPr lvl="0"/>
            <a:r>
              <a:rPr lang="fr-FR" dirty="0"/>
              <a:t>Poste</a:t>
            </a:r>
          </a:p>
        </p:txBody>
      </p:sp>
      <p:sp>
        <p:nvSpPr>
          <p:cNvPr id="44" name="Espace réservé du texte 40">
            <a:extLst>
              <a:ext uri="{FF2B5EF4-FFF2-40B4-BE49-F238E27FC236}">
                <a16:creationId xmlns:a16="http://schemas.microsoft.com/office/drawing/2014/main" id="{7243B598-D814-AB62-4A47-CFB0CB315D2A}"/>
              </a:ext>
            </a:extLst>
          </p:cNvPr>
          <p:cNvSpPr>
            <a:spLocks noGrp="1"/>
          </p:cNvSpPr>
          <p:nvPr>
            <p:ph type="body" sz="quarter" idx="16" hasCustomPrompt="1"/>
          </p:nvPr>
        </p:nvSpPr>
        <p:spPr>
          <a:xfrm>
            <a:off x="9827952" y="4614840"/>
            <a:ext cx="1421096" cy="584775"/>
          </a:xfrm>
          <a:prstGeom prst="rect">
            <a:avLst/>
          </a:prstGeom>
        </p:spPr>
        <p:txBody>
          <a:bodyPr/>
          <a:lstStyle>
            <a:lvl1pPr algn="ctr">
              <a:defRPr sz="1400" b="1">
                <a:solidFill>
                  <a:schemeClr val="bg1"/>
                </a:solidFill>
              </a:defRPr>
            </a:lvl1pPr>
            <a:lvl2pPr>
              <a:defRPr sz="1400" b="0">
                <a:solidFill>
                  <a:schemeClr val="bg1"/>
                </a:solidFill>
              </a:defRPr>
            </a:lvl2pPr>
            <a:lvl3pPr>
              <a:defRPr sz="1400" b="0">
                <a:solidFill>
                  <a:schemeClr val="bg1"/>
                </a:solidFill>
              </a:defRPr>
            </a:lvl3pPr>
            <a:lvl4pPr>
              <a:defRPr sz="1400" b="0">
                <a:solidFill>
                  <a:schemeClr val="bg1"/>
                </a:solidFill>
              </a:defRPr>
            </a:lvl4pPr>
            <a:lvl5pPr>
              <a:defRPr sz="1400" b="0">
                <a:solidFill>
                  <a:schemeClr val="bg1"/>
                </a:solidFill>
              </a:defRPr>
            </a:lvl5pPr>
          </a:lstStyle>
          <a:p>
            <a:pPr lvl="0"/>
            <a:r>
              <a:rPr lang="fr-FR" dirty="0"/>
              <a:t>Nom</a:t>
            </a:r>
          </a:p>
          <a:p>
            <a:pPr lvl="0"/>
            <a:r>
              <a:rPr lang="fr-FR" dirty="0"/>
              <a:t>Prénom</a:t>
            </a:r>
          </a:p>
        </p:txBody>
      </p:sp>
      <p:sp>
        <p:nvSpPr>
          <p:cNvPr id="45" name="Espace réservé du texte 42">
            <a:extLst>
              <a:ext uri="{FF2B5EF4-FFF2-40B4-BE49-F238E27FC236}">
                <a16:creationId xmlns:a16="http://schemas.microsoft.com/office/drawing/2014/main" id="{EB5FB3AA-C2AD-666E-D6E4-66A18E61F6F2}"/>
              </a:ext>
            </a:extLst>
          </p:cNvPr>
          <p:cNvSpPr>
            <a:spLocks noGrp="1"/>
          </p:cNvSpPr>
          <p:nvPr>
            <p:ph type="body" sz="quarter" idx="17" hasCustomPrompt="1"/>
          </p:nvPr>
        </p:nvSpPr>
        <p:spPr>
          <a:xfrm>
            <a:off x="9828122" y="5185096"/>
            <a:ext cx="1465263" cy="278697"/>
          </a:xfrm>
          <a:prstGeom prst="rect">
            <a:avLst/>
          </a:prstGeom>
        </p:spPr>
        <p:txBody>
          <a:bodyPr/>
          <a:lstStyle>
            <a:lvl1pPr algn="ctr">
              <a:defRPr sz="1400" b="0">
                <a:solidFill>
                  <a:schemeClr val="accent1"/>
                </a:solidFill>
              </a:defRPr>
            </a:lvl1pPr>
          </a:lstStyle>
          <a:p>
            <a:pPr lvl="0"/>
            <a:r>
              <a:rPr lang="fr-FR" dirty="0"/>
              <a:t>Poste</a:t>
            </a:r>
          </a:p>
        </p:txBody>
      </p:sp>
      <p:sp>
        <p:nvSpPr>
          <p:cNvPr id="47" name="Espace réservé du texte 46">
            <a:extLst>
              <a:ext uri="{FF2B5EF4-FFF2-40B4-BE49-F238E27FC236}">
                <a16:creationId xmlns:a16="http://schemas.microsoft.com/office/drawing/2014/main" id="{22593FE6-B4D5-90E7-18C6-96B2DB3D9431}"/>
              </a:ext>
            </a:extLst>
          </p:cNvPr>
          <p:cNvSpPr>
            <a:spLocks noGrp="1"/>
          </p:cNvSpPr>
          <p:nvPr>
            <p:ph type="body" sz="quarter" idx="18" hasCustomPrompt="1"/>
          </p:nvPr>
        </p:nvSpPr>
        <p:spPr>
          <a:xfrm>
            <a:off x="716813" y="1660525"/>
            <a:ext cx="975788" cy="514749"/>
          </a:xfrm>
          <a:prstGeom prst="rect">
            <a:avLst/>
          </a:prstGeom>
        </p:spPr>
        <p:txBody>
          <a:bodyPr/>
          <a:lstStyle>
            <a:lvl1pPr>
              <a:defRPr sz="3600">
                <a:solidFill>
                  <a:schemeClr val="tx1"/>
                </a:solidFill>
              </a:defRPr>
            </a:lvl1pPr>
          </a:lstStyle>
          <a:p>
            <a:pPr lvl="0"/>
            <a:r>
              <a:rPr lang="fr-FR" dirty="0"/>
              <a:t>01.</a:t>
            </a:r>
          </a:p>
        </p:txBody>
      </p:sp>
      <p:sp>
        <p:nvSpPr>
          <p:cNvPr id="51" name="Espace réservé du texte 50">
            <a:extLst>
              <a:ext uri="{FF2B5EF4-FFF2-40B4-BE49-F238E27FC236}">
                <a16:creationId xmlns:a16="http://schemas.microsoft.com/office/drawing/2014/main" id="{3E2181B3-0A7D-D4AB-448F-6D7D90A60FB9}"/>
              </a:ext>
            </a:extLst>
          </p:cNvPr>
          <p:cNvSpPr>
            <a:spLocks noGrp="1"/>
          </p:cNvSpPr>
          <p:nvPr>
            <p:ph type="body" sz="quarter" idx="19" hasCustomPrompt="1"/>
          </p:nvPr>
        </p:nvSpPr>
        <p:spPr>
          <a:xfrm>
            <a:off x="717550" y="2312989"/>
            <a:ext cx="2434092" cy="651916"/>
          </a:xfrm>
          <a:prstGeom prst="rect">
            <a:avLst/>
          </a:prstGeom>
        </p:spPr>
        <p:txBody>
          <a:bodyPr/>
          <a:lstStyle>
            <a:lvl1pPr>
              <a:defRPr sz="1600" b="1">
                <a:solidFill>
                  <a:schemeClr val="bg1"/>
                </a:solidFill>
              </a:defRPr>
            </a:lvl1pPr>
            <a:lvl2pPr>
              <a:defRPr sz="1600" b="1">
                <a:solidFill>
                  <a:schemeClr val="bg1"/>
                </a:solidFill>
              </a:defRPr>
            </a:lvl2pPr>
            <a:lvl3pPr>
              <a:defRPr sz="1600" b="1">
                <a:solidFill>
                  <a:schemeClr val="bg1"/>
                </a:solidFill>
              </a:defRPr>
            </a:lvl3pPr>
            <a:lvl4pPr>
              <a:defRPr sz="1600" b="1">
                <a:solidFill>
                  <a:schemeClr val="bg1"/>
                </a:solidFill>
              </a:defRPr>
            </a:lvl4pPr>
            <a:lvl5pPr>
              <a:defRPr sz="1600" b="1">
                <a:solidFill>
                  <a:schemeClr val="bg1"/>
                </a:solidFill>
              </a:defRPr>
            </a:lvl5pPr>
          </a:lstStyle>
          <a:p>
            <a:r>
              <a:rPr lang="fr-FR" sz="1600" b="1" dirty="0">
                <a:solidFill>
                  <a:schemeClr val="bg1"/>
                </a:solidFill>
              </a:rPr>
              <a:t>Titre Partie 1  xxx xx </a:t>
            </a:r>
            <a:r>
              <a:rPr lang="fr-FR" sz="1600" b="1" dirty="0" err="1">
                <a:solidFill>
                  <a:schemeClr val="bg1"/>
                </a:solidFill>
              </a:rPr>
              <a:t>xxxxxxx</a:t>
            </a:r>
            <a:r>
              <a:rPr lang="fr-FR" sz="1600" b="1" dirty="0">
                <a:solidFill>
                  <a:schemeClr val="bg1"/>
                </a:solidFill>
              </a:rPr>
              <a:t> xx </a:t>
            </a:r>
            <a:r>
              <a:rPr lang="fr-FR" sz="1600" b="1" dirty="0" err="1">
                <a:solidFill>
                  <a:schemeClr val="bg1"/>
                </a:solidFill>
              </a:rPr>
              <a:t>xxxx</a:t>
            </a:r>
            <a:endParaRPr lang="fr-FR" sz="1600" b="1" dirty="0">
              <a:solidFill>
                <a:schemeClr val="bg1"/>
              </a:solidFill>
            </a:endParaRPr>
          </a:p>
        </p:txBody>
      </p:sp>
      <p:sp>
        <p:nvSpPr>
          <p:cNvPr id="53" name="Espace réservé du texte 52">
            <a:extLst>
              <a:ext uri="{FF2B5EF4-FFF2-40B4-BE49-F238E27FC236}">
                <a16:creationId xmlns:a16="http://schemas.microsoft.com/office/drawing/2014/main" id="{BF3F2F78-ED4F-E050-1822-943FCC7DB7FD}"/>
              </a:ext>
            </a:extLst>
          </p:cNvPr>
          <p:cNvSpPr>
            <a:spLocks noGrp="1"/>
          </p:cNvSpPr>
          <p:nvPr>
            <p:ph type="body" sz="quarter" idx="20" hasCustomPrompt="1"/>
          </p:nvPr>
        </p:nvSpPr>
        <p:spPr>
          <a:xfrm>
            <a:off x="717550" y="2986088"/>
            <a:ext cx="2473659" cy="907008"/>
          </a:xfrm>
          <a:prstGeom prst="rect">
            <a:avLst/>
          </a:prstGeom>
        </p:spPr>
        <p:txBody>
          <a:bodyPr/>
          <a:lstStyle>
            <a:lvl1pPr>
              <a:defRPr sz="1200" b="0">
                <a:solidFill>
                  <a:schemeClr val="bg1"/>
                </a:solidFill>
                <a:latin typeface="+mn-lt"/>
              </a:defRPr>
            </a:lvl1pPr>
            <a:lvl2pPr>
              <a:defRPr sz="1200">
                <a:solidFill>
                  <a:schemeClr val="bg1"/>
                </a:solidFill>
                <a:latin typeface="+mn-lt"/>
              </a:defRPr>
            </a:lvl2pPr>
            <a:lvl3pPr>
              <a:defRPr sz="1200">
                <a:solidFill>
                  <a:schemeClr val="bg1"/>
                </a:solidFill>
                <a:latin typeface="+mn-lt"/>
              </a:defRPr>
            </a:lvl3pPr>
            <a:lvl4pPr>
              <a:defRPr sz="1200">
                <a:solidFill>
                  <a:schemeClr val="bg1"/>
                </a:solidFill>
                <a:latin typeface="+mn-lt"/>
              </a:defRPr>
            </a:lvl4pPr>
            <a:lvl5pPr>
              <a:defRPr sz="1200">
                <a:solidFill>
                  <a:schemeClr val="bg1"/>
                </a:solidFill>
                <a:latin typeface="+mn-lt"/>
              </a:defRPr>
            </a:lvl5pPr>
          </a:lstStyle>
          <a:p>
            <a:pPr>
              <a:buClr>
                <a:schemeClr val="tx2"/>
              </a:buClr>
            </a:pPr>
            <a:r>
              <a:rPr lang="fr-FR" sz="1200" dirty="0">
                <a:solidFill>
                  <a:schemeClr val="bg1"/>
                </a:solidFill>
              </a:rPr>
              <a:t>- Sous-chapitre 1</a:t>
            </a:r>
          </a:p>
          <a:p>
            <a:pPr>
              <a:buClr>
                <a:schemeClr val="tx2"/>
              </a:buClr>
            </a:pPr>
            <a:r>
              <a:rPr lang="fr-FR" sz="1200" dirty="0">
                <a:solidFill>
                  <a:schemeClr val="bg1"/>
                </a:solidFill>
              </a:rPr>
              <a:t>- Sous-chapitre 2</a:t>
            </a:r>
          </a:p>
          <a:p>
            <a:pPr>
              <a:buClr>
                <a:schemeClr val="tx2"/>
              </a:buClr>
            </a:pPr>
            <a:r>
              <a:rPr lang="fr-FR" sz="1200" dirty="0">
                <a:solidFill>
                  <a:schemeClr val="bg1"/>
                </a:solidFill>
              </a:rPr>
              <a:t>- Sous-chapitre 3</a:t>
            </a:r>
          </a:p>
        </p:txBody>
      </p:sp>
      <p:sp>
        <p:nvSpPr>
          <p:cNvPr id="54" name="Espace réservé du texte 46">
            <a:extLst>
              <a:ext uri="{FF2B5EF4-FFF2-40B4-BE49-F238E27FC236}">
                <a16:creationId xmlns:a16="http://schemas.microsoft.com/office/drawing/2014/main" id="{5A51A00C-5EF7-7987-8566-A49AD574CF53}"/>
              </a:ext>
            </a:extLst>
          </p:cNvPr>
          <p:cNvSpPr>
            <a:spLocks noGrp="1"/>
          </p:cNvSpPr>
          <p:nvPr>
            <p:ph type="body" sz="quarter" idx="21" hasCustomPrompt="1"/>
          </p:nvPr>
        </p:nvSpPr>
        <p:spPr>
          <a:xfrm>
            <a:off x="719138" y="3938928"/>
            <a:ext cx="975788" cy="514749"/>
          </a:xfrm>
          <a:prstGeom prst="rect">
            <a:avLst/>
          </a:prstGeom>
        </p:spPr>
        <p:txBody>
          <a:bodyPr/>
          <a:lstStyle>
            <a:lvl1pPr>
              <a:defRPr sz="3600">
                <a:solidFill>
                  <a:schemeClr val="tx1"/>
                </a:solidFill>
              </a:defRPr>
            </a:lvl1pPr>
          </a:lstStyle>
          <a:p>
            <a:pPr lvl="0"/>
            <a:r>
              <a:rPr lang="fr-FR" dirty="0"/>
              <a:t>02.</a:t>
            </a:r>
          </a:p>
        </p:txBody>
      </p:sp>
      <p:sp>
        <p:nvSpPr>
          <p:cNvPr id="55" name="Espace réservé du texte 50">
            <a:extLst>
              <a:ext uri="{FF2B5EF4-FFF2-40B4-BE49-F238E27FC236}">
                <a16:creationId xmlns:a16="http://schemas.microsoft.com/office/drawing/2014/main" id="{85331F60-B3D5-7A0F-8D5E-C143EC595423}"/>
              </a:ext>
            </a:extLst>
          </p:cNvPr>
          <p:cNvSpPr>
            <a:spLocks noGrp="1"/>
          </p:cNvSpPr>
          <p:nvPr>
            <p:ph type="body" sz="quarter" idx="22" hasCustomPrompt="1"/>
          </p:nvPr>
        </p:nvSpPr>
        <p:spPr>
          <a:xfrm>
            <a:off x="719875" y="4591392"/>
            <a:ext cx="2434092" cy="651916"/>
          </a:xfrm>
          <a:prstGeom prst="rect">
            <a:avLst/>
          </a:prstGeom>
        </p:spPr>
        <p:txBody>
          <a:bodyPr/>
          <a:lstStyle>
            <a:lvl1pPr>
              <a:defRPr sz="1600" b="1">
                <a:solidFill>
                  <a:schemeClr val="bg1"/>
                </a:solidFill>
              </a:defRPr>
            </a:lvl1pPr>
            <a:lvl2pPr>
              <a:defRPr sz="1600" b="1">
                <a:solidFill>
                  <a:schemeClr val="bg1"/>
                </a:solidFill>
              </a:defRPr>
            </a:lvl2pPr>
            <a:lvl3pPr>
              <a:defRPr sz="1600" b="1">
                <a:solidFill>
                  <a:schemeClr val="bg1"/>
                </a:solidFill>
              </a:defRPr>
            </a:lvl3pPr>
            <a:lvl4pPr>
              <a:defRPr sz="1600" b="1">
                <a:solidFill>
                  <a:schemeClr val="bg1"/>
                </a:solidFill>
              </a:defRPr>
            </a:lvl4pPr>
            <a:lvl5pPr>
              <a:defRPr sz="1600" b="1">
                <a:solidFill>
                  <a:schemeClr val="bg1"/>
                </a:solidFill>
              </a:defRPr>
            </a:lvl5pPr>
          </a:lstStyle>
          <a:p>
            <a:r>
              <a:rPr lang="fr-FR" sz="1600" b="1" dirty="0">
                <a:solidFill>
                  <a:schemeClr val="bg1"/>
                </a:solidFill>
              </a:rPr>
              <a:t>Titre Partie 2  xxx xx </a:t>
            </a:r>
            <a:r>
              <a:rPr lang="fr-FR" sz="1600" b="1" dirty="0" err="1">
                <a:solidFill>
                  <a:schemeClr val="bg1"/>
                </a:solidFill>
              </a:rPr>
              <a:t>xxxxxxx</a:t>
            </a:r>
            <a:r>
              <a:rPr lang="fr-FR" sz="1600" b="1" dirty="0">
                <a:solidFill>
                  <a:schemeClr val="bg1"/>
                </a:solidFill>
              </a:rPr>
              <a:t> xx </a:t>
            </a:r>
            <a:r>
              <a:rPr lang="fr-FR" sz="1600" b="1" dirty="0" err="1">
                <a:solidFill>
                  <a:schemeClr val="bg1"/>
                </a:solidFill>
              </a:rPr>
              <a:t>xxxx</a:t>
            </a:r>
            <a:endParaRPr lang="fr-FR" sz="1600" b="1" dirty="0">
              <a:solidFill>
                <a:schemeClr val="bg1"/>
              </a:solidFill>
            </a:endParaRPr>
          </a:p>
        </p:txBody>
      </p:sp>
      <p:sp>
        <p:nvSpPr>
          <p:cNvPr id="56" name="Espace réservé du texte 52">
            <a:extLst>
              <a:ext uri="{FF2B5EF4-FFF2-40B4-BE49-F238E27FC236}">
                <a16:creationId xmlns:a16="http://schemas.microsoft.com/office/drawing/2014/main" id="{D474BF9C-D794-BFFA-00A4-14BFFA889D98}"/>
              </a:ext>
            </a:extLst>
          </p:cNvPr>
          <p:cNvSpPr>
            <a:spLocks noGrp="1"/>
          </p:cNvSpPr>
          <p:nvPr>
            <p:ph type="body" sz="quarter" idx="23" hasCustomPrompt="1"/>
          </p:nvPr>
        </p:nvSpPr>
        <p:spPr>
          <a:xfrm>
            <a:off x="719875" y="5264491"/>
            <a:ext cx="2473659" cy="907008"/>
          </a:xfrm>
          <a:prstGeom prst="rect">
            <a:avLst/>
          </a:prstGeom>
        </p:spPr>
        <p:txBody>
          <a:bodyPr/>
          <a:lstStyle>
            <a:lvl1pPr>
              <a:defRPr sz="1200" b="0">
                <a:solidFill>
                  <a:schemeClr val="bg1"/>
                </a:solidFill>
                <a:latin typeface="+mn-lt"/>
              </a:defRPr>
            </a:lvl1pPr>
            <a:lvl2pPr>
              <a:defRPr sz="1200">
                <a:solidFill>
                  <a:schemeClr val="bg1"/>
                </a:solidFill>
                <a:latin typeface="+mn-lt"/>
              </a:defRPr>
            </a:lvl2pPr>
            <a:lvl3pPr>
              <a:defRPr sz="1200">
                <a:solidFill>
                  <a:schemeClr val="bg1"/>
                </a:solidFill>
                <a:latin typeface="+mn-lt"/>
              </a:defRPr>
            </a:lvl3pPr>
            <a:lvl4pPr>
              <a:defRPr sz="1200">
                <a:solidFill>
                  <a:schemeClr val="bg1"/>
                </a:solidFill>
                <a:latin typeface="+mn-lt"/>
              </a:defRPr>
            </a:lvl4pPr>
            <a:lvl5pPr>
              <a:defRPr sz="1200">
                <a:solidFill>
                  <a:schemeClr val="bg1"/>
                </a:solidFill>
                <a:latin typeface="+mn-lt"/>
              </a:defRPr>
            </a:lvl5pPr>
          </a:lstStyle>
          <a:p>
            <a:pPr>
              <a:buClr>
                <a:schemeClr val="tx2"/>
              </a:buClr>
            </a:pPr>
            <a:r>
              <a:rPr lang="fr-FR" sz="1200" dirty="0">
                <a:solidFill>
                  <a:schemeClr val="bg1"/>
                </a:solidFill>
              </a:rPr>
              <a:t>- Sous-chapitre 1</a:t>
            </a:r>
          </a:p>
          <a:p>
            <a:pPr>
              <a:buClr>
                <a:schemeClr val="tx2"/>
              </a:buClr>
            </a:pPr>
            <a:r>
              <a:rPr lang="fr-FR" sz="1200" dirty="0">
                <a:solidFill>
                  <a:schemeClr val="bg1"/>
                </a:solidFill>
              </a:rPr>
              <a:t>- Sous-chapitre 2</a:t>
            </a:r>
          </a:p>
          <a:p>
            <a:pPr>
              <a:buClr>
                <a:schemeClr val="tx2"/>
              </a:buClr>
            </a:pPr>
            <a:r>
              <a:rPr lang="fr-FR" sz="1200" dirty="0">
                <a:solidFill>
                  <a:schemeClr val="bg1"/>
                </a:solidFill>
              </a:rPr>
              <a:t>- Sous-chapitre 3</a:t>
            </a:r>
          </a:p>
        </p:txBody>
      </p:sp>
      <p:sp>
        <p:nvSpPr>
          <p:cNvPr id="57" name="Espace réservé du texte 46">
            <a:extLst>
              <a:ext uri="{FF2B5EF4-FFF2-40B4-BE49-F238E27FC236}">
                <a16:creationId xmlns:a16="http://schemas.microsoft.com/office/drawing/2014/main" id="{9EED00AF-BC54-402E-3354-FFAEBF14E42B}"/>
              </a:ext>
            </a:extLst>
          </p:cNvPr>
          <p:cNvSpPr>
            <a:spLocks noGrp="1"/>
          </p:cNvSpPr>
          <p:nvPr>
            <p:ph type="body" sz="quarter" idx="24" hasCustomPrompt="1"/>
          </p:nvPr>
        </p:nvSpPr>
        <p:spPr>
          <a:xfrm>
            <a:off x="3413888" y="1660525"/>
            <a:ext cx="975788" cy="514749"/>
          </a:xfrm>
          <a:prstGeom prst="rect">
            <a:avLst/>
          </a:prstGeom>
        </p:spPr>
        <p:txBody>
          <a:bodyPr/>
          <a:lstStyle>
            <a:lvl1pPr>
              <a:defRPr sz="3600">
                <a:solidFill>
                  <a:schemeClr val="tx1"/>
                </a:solidFill>
              </a:defRPr>
            </a:lvl1pPr>
          </a:lstStyle>
          <a:p>
            <a:pPr lvl="0"/>
            <a:r>
              <a:rPr lang="fr-FR" dirty="0"/>
              <a:t>03.</a:t>
            </a:r>
          </a:p>
        </p:txBody>
      </p:sp>
      <p:sp>
        <p:nvSpPr>
          <p:cNvPr id="58" name="Espace réservé du texte 50">
            <a:extLst>
              <a:ext uri="{FF2B5EF4-FFF2-40B4-BE49-F238E27FC236}">
                <a16:creationId xmlns:a16="http://schemas.microsoft.com/office/drawing/2014/main" id="{0E03937C-ADC5-E7B9-56ED-7250CD9E2633}"/>
              </a:ext>
            </a:extLst>
          </p:cNvPr>
          <p:cNvSpPr>
            <a:spLocks noGrp="1"/>
          </p:cNvSpPr>
          <p:nvPr>
            <p:ph type="body" sz="quarter" idx="25" hasCustomPrompt="1"/>
          </p:nvPr>
        </p:nvSpPr>
        <p:spPr>
          <a:xfrm>
            <a:off x="3414625" y="2312989"/>
            <a:ext cx="2434092" cy="651916"/>
          </a:xfrm>
          <a:prstGeom prst="rect">
            <a:avLst/>
          </a:prstGeom>
        </p:spPr>
        <p:txBody>
          <a:bodyPr/>
          <a:lstStyle>
            <a:lvl1pPr>
              <a:defRPr sz="1600" b="1">
                <a:solidFill>
                  <a:schemeClr val="bg1"/>
                </a:solidFill>
              </a:defRPr>
            </a:lvl1pPr>
            <a:lvl2pPr>
              <a:defRPr sz="1600" b="1">
                <a:solidFill>
                  <a:schemeClr val="bg1"/>
                </a:solidFill>
              </a:defRPr>
            </a:lvl2pPr>
            <a:lvl3pPr>
              <a:defRPr sz="1600" b="1">
                <a:solidFill>
                  <a:schemeClr val="bg1"/>
                </a:solidFill>
              </a:defRPr>
            </a:lvl3pPr>
            <a:lvl4pPr>
              <a:defRPr sz="1600" b="1">
                <a:solidFill>
                  <a:schemeClr val="bg1"/>
                </a:solidFill>
              </a:defRPr>
            </a:lvl4pPr>
            <a:lvl5pPr>
              <a:defRPr sz="1600" b="1">
                <a:solidFill>
                  <a:schemeClr val="bg1"/>
                </a:solidFill>
              </a:defRPr>
            </a:lvl5pPr>
          </a:lstStyle>
          <a:p>
            <a:r>
              <a:rPr lang="fr-FR" sz="1600" b="1" dirty="0">
                <a:solidFill>
                  <a:schemeClr val="bg1"/>
                </a:solidFill>
              </a:rPr>
              <a:t>Titre Partie 3  xxx xx </a:t>
            </a:r>
            <a:r>
              <a:rPr lang="fr-FR" sz="1600" b="1" dirty="0" err="1">
                <a:solidFill>
                  <a:schemeClr val="bg1"/>
                </a:solidFill>
              </a:rPr>
              <a:t>xxxxxxx</a:t>
            </a:r>
            <a:r>
              <a:rPr lang="fr-FR" sz="1600" b="1" dirty="0">
                <a:solidFill>
                  <a:schemeClr val="bg1"/>
                </a:solidFill>
              </a:rPr>
              <a:t> xx </a:t>
            </a:r>
            <a:r>
              <a:rPr lang="fr-FR" sz="1600" b="1" dirty="0" err="1">
                <a:solidFill>
                  <a:schemeClr val="bg1"/>
                </a:solidFill>
              </a:rPr>
              <a:t>xxxx</a:t>
            </a:r>
            <a:endParaRPr lang="fr-FR" sz="1600" b="1" dirty="0">
              <a:solidFill>
                <a:schemeClr val="bg1"/>
              </a:solidFill>
            </a:endParaRPr>
          </a:p>
        </p:txBody>
      </p:sp>
      <p:sp>
        <p:nvSpPr>
          <p:cNvPr id="59" name="Espace réservé du texte 52">
            <a:extLst>
              <a:ext uri="{FF2B5EF4-FFF2-40B4-BE49-F238E27FC236}">
                <a16:creationId xmlns:a16="http://schemas.microsoft.com/office/drawing/2014/main" id="{F69F60D0-5457-71EA-E9A9-80817DD1AA01}"/>
              </a:ext>
            </a:extLst>
          </p:cNvPr>
          <p:cNvSpPr>
            <a:spLocks noGrp="1"/>
          </p:cNvSpPr>
          <p:nvPr>
            <p:ph type="body" sz="quarter" idx="26" hasCustomPrompt="1"/>
          </p:nvPr>
        </p:nvSpPr>
        <p:spPr>
          <a:xfrm>
            <a:off x="3414625" y="2986088"/>
            <a:ext cx="2473659" cy="907008"/>
          </a:xfrm>
          <a:prstGeom prst="rect">
            <a:avLst/>
          </a:prstGeom>
        </p:spPr>
        <p:txBody>
          <a:bodyPr/>
          <a:lstStyle>
            <a:lvl1pPr>
              <a:defRPr sz="1200" b="0">
                <a:solidFill>
                  <a:schemeClr val="bg1"/>
                </a:solidFill>
                <a:latin typeface="+mn-lt"/>
              </a:defRPr>
            </a:lvl1pPr>
            <a:lvl2pPr>
              <a:defRPr sz="1200">
                <a:solidFill>
                  <a:schemeClr val="bg1"/>
                </a:solidFill>
                <a:latin typeface="+mn-lt"/>
              </a:defRPr>
            </a:lvl2pPr>
            <a:lvl3pPr>
              <a:defRPr sz="1200">
                <a:solidFill>
                  <a:schemeClr val="bg1"/>
                </a:solidFill>
                <a:latin typeface="+mn-lt"/>
              </a:defRPr>
            </a:lvl3pPr>
            <a:lvl4pPr>
              <a:defRPr sz="1200">
                <a:solidFill>
                  <a:schemeClr val="bg1"/>
                </a:solidFill>
                <a:latin typeface="+mn-lt"/>
              </a:defRPr>
            </a:lvl4pPr>
            <a:lvl5pPr>
              <a:defRPr sz="1200">
                <a:solidFill>
                  <a:schemeClr val="bg1"/>
                </a:solidFill>
                <a:latin typeface="+mn-lt"/>
              </a:defRPr>
            </a:lvl5pPr>
          </a:lstStyle>
          <a:p>
            <a:pPr>
              <a:buClr>
                <a:schemeClr val="tx2"/>
              </a:buClr>
            </a:pPr>
            <a:r>
              <a:rPr lang="fr-FR" sz="1200" dirty="0">
                <a:solidFill>
                  <a:schemeClr val="bg1"/>
                </a:solidFill>
              </a:rPr>
              <a:t>- Sous-chapitre 1</a:t>
            </a:r>
          </a:p>
          <a:p>
            <a:pPr>
              <a:buClr>
                <a:schemeClr val="tx2"/>
              </a:buClr>
            </a:pPr>
            <a:r>
              <a:rPr lang="fr-FR" sz="1200" dirty="0">
                <a:solidFill>
                  <a:schemeClr val="bg1"/>
                </a:solidFill>
              </a:rPr>
              <a:t>- Sous-chapitre 2</a:t>
            </a:r>
          </a:p>
          <a:p>
            <a:pPr>
              <a:buClr>
                <a:schemeClr val="tx2"/>
              </a:buClr>
            </a:pPr>
            <a:r>
              <a:rPr lang="fr-FR" sz="1200" dirty="0">
                <a:solidFill>
                  <a:schemeClr val="bg1"/>
                </a:solidFill>
              </a:rPr>
              <a:t>- Sous-chapitre 3</a:t>
            </a:r>
          </a:p>
        </p:txBody>
      </p:sp>
      <p:sp>
        <p:nvSpPr>
          <p:cNvPr id="60" name="Espace réservé du texte 46">
            <a:extLst>
              <a:ext uri="{FF2B5EF4-FFF2-40B4-BE49-F238E27FC236}">
                <a16:creationId xmlns:a16="http://schemas.microsoft.com/office/drawing/2014/main" id="{D51D11C0-9005-F7B2-8682-793F2B7A3829}"/>
              </a:ext>
            </a:extLst>
          </p:cNvPr>
          <p:cNvSpPr>
            <a:spLocks noGrp="1"/>
          </p:cNvSpPr>
          <p:nvPr>
            <p:ph type="body" sz="quarter" idx="27" hasCustomPrompt="1"/>
          </p:nvPr>
        </p:nvSpPr>
        <p:spPr>
          <a:xfrm>
            <a:off x="3416213" y="3938928"/>
            <a:ext cx="975788" cy="514749"/>
          </a:xfrm>
          <a:prstGeom prst="rect">
            <a:avLst/>
          </a:prstGeom>
        </p:spPr>
        <p:txBody>
          <a:bodyPr/>
          <a:lstStyle>
            <a:lvl1pPr>
              <a:defRPr sz="3600">
                <a:solidFill>
                  <a:schemeClr val="tx1"/>
                </a:solidFill>
              </a:defRPr>
            </a:lvl1pPr>
          </a:lstStyle>
          <a:p>
            <a:pPr lvl="0"/>
            <a:r>
              <a:rPr lang="fr-FR" dirty="0"/>
              <a:t>04.</a:t>
            </a:r>
          </a:p>
        </p:txBody>
      </p:sp>
      <p:sp>
        <p:nvSpPr>
          <p:cNvPr id="61" name="Espace réservé du texte 50">
            <a:extLst>
              <a:ext uri="{FF2B5EF4-FFF2-40B4-BE49-F238E27FC236}">
                <a16:creationId xmlns:a16="http://schemas.microsoft.com/office/drawing/2014/main" id="{2BD20B9C-A28D-AF4D-690C-C229269C6230}"/>
              </a:ext>
            </a:extLst>
          </p:cNvPr>
          <p:cNvSpPr>
            <a:spLocks noGrp="1"/>
          </p:cNvSpPr>
          <p:nvPr>
            <p:ph type="body" sz="quarter" idx="28" hasCustomPrompt="1"/>
          </p:nvPr>
        </p:nvSpPr>
        <p:spPr>
          <a:xfrm>
            <a:off x="3416950" y="4591392"/>
            <a:ext cx="2434092" cy="651916"/>
          </a:xfrm>
          <a:prstGeom prst="rect">
            <a:avLst/>
          </a:prstGeom>
        </p:spPr>
        <p:txBody>
          <a:bodyPr/>
          <a:lstStyle>
            <a:lvl1pPr>
              <a:defRPr sz="1600" b="1">
                <a:solidFill>
                  <a:schemeClr val="bg1"/>
                </a:solidFill>
              </a:defRPr>
            </a:lvl1pPr>
            <a:lvl2pPr>
              <a:defRPr sz="1600" b="1">
                <a:solidFill>
                  <a:schemeClr val="bg1"/>
                </a:solidFill>
              </a:defRPr>
            </a:lvl2pPr>
            <a:lvl3pPr>
              <a:defRPr sz="1600" b="1">
                <a:solidFill>
                  <a:schemeClr val="bg1"/>
                </a:solidFill>
              </a:defRPr>
            </a:lvl3pPr>
            <a:lvl4pPr>
              <a:defRPr sz="1600" b="1">
                <a:solidFill>
                  <a:schemeClr val="bg1"/>
                </a:solidFill>
              </a:defRPr>
            </a:lvl4pPr>
            <a:lvl5pPr>
              <a:defRPr sz="1600" b="1">
                <a:solidFill>
                  <a:schemeClr val="bg1"/>
                </a:solidFill>
              </a:defRPr>
            </a:lvl5pPr>
          </a:lstStyle>
          <a:p>
            <a:r>
              <a:rPr lang="fr-FR" sz="1600" b="1" dirty="0">
                <a:solidFill>
                  <a:schemeClr val="bg1"/>
                </a:solidFill>
              </a:rPr>
              <a:t>Titre Partie 4  xxx xx </a:t>
            </a:r>
            <a:r>
              <a:rPr lang="fr-FR" sz="1600" b="1" dirty="0" err="1">
                <a:solidFill>
                  <a:schemeClr val="bg1"/>
                </a:solidFill>
              </a:rPr>
              <a:t>xxxxxxx</a:t>
            </a:r>
            <a:r>
              <a:rPr lang="fr-FR" sz="1600" b="1" dirty="0">
                <a:solidFill>
                  <a:schemeClr val="bg1"/>
                </a:solidFill>
              </a:rPr>
              <a:t> xx </a:t>
            </a:r>
            <a:r>
              <a:rPr lang="fr-FR" sz="1600" b="1" dirty="0" err="1">
                <a:solidFill>
                  <a:schemeClr val="bg1"/>
                </a:solidFill>
              </a:rPr>
              <a:t>xxxx</a:t>
            </a:r>
            <a:endParaRPr lang="fr-FR" sz="1600" b="1" dirty="0">
              <a:solidFill>
                <a:schemeClr val="bg1"/>
              </a:solidFill>
            </a:endParaRPr>
          </a:p>
        </p:txBody>
      </p:sp>
      <p:sp>
        <p:nvSpPr>
          <p:cNvPr id="62" name="Espace réservé du texte 52">
            <a:extLst>
              <a:ext uri="{FF2B5EF4-FFF2-40B4-BE49-F238E27FC236}">
                <a16:creationId xmlns:a16="http://schemas.microsoft.com/office/drawing/2014/main" id="{EC2D7EF6-D6C9-318A-840A-AE71BE0B7F22}"/>
              </a:ext>
            </a:extLst>
          </p:cNvPr>
          <p:cNvSpPr>
            <a:spLocks noGrp="1"/>
          </p:cNvSpPr>
          <p:nvPr>
            <p:ph type="body" sz="quarter" idx="29" hasCustomPrompt="1"/>
          </p:nvPr>
        </p:nvSpPr>
        <p:spPr>
          <a:xfrm>
            <a:off x="3416950" y="5264491"/>
            <a:ext cx="2473659" cy="907008"/>
          </a:xfrm>
          <a:prstGeom prst="rect">
            <a:avLst/>
          </a:prstGeom>
        </p:spPr>
        <p:txBody>
          <a:bodyPr/>
          <a:lstStyle>
            <a:lvl1pPr>
              <a:defRPr sz="1200" b="0">
                <a:solidFill>
                  <a:schemeClr val="bg1"/>
                </a:solidFill>
                <a:latin typeface="+mn-lt"/>
              </a:defRPr>
            </a:lvl1pPr>
            <a:lvl2pPr>
              <a:defRPr sz="1200">
                <a:solidFill>
                  <a:schemeClr val="bg1"/>
                </a:solidFill>
                <a:latin typeface="+mn-lt"/>
              </a:defRPr>
            </a:lvl2pPr>
            <a:lvl3pPr>
              <a:defRPr sz="1200">
                <a:solidFill>
                  <a:schemeClr val="bg1"/>
                </a:solidFill>
                <a:latin typeface="+mn-lt"/>
              </a:defRPr>
            </a:lvl3pPr>
            <a:lvl4pPr>
              <a:defRPr sz="1200">
                <a:solidFill>
                  <a:schemeClr val="bg1"/>
                </a:solidFill>
                <a:latin typeface="+mn-lt"/>
              </a:defRPr>
            </a:lvl4pPr>
            <a:lvl5pPr>
              <a:defRPr sz="1200">
                <a:solidFill>
                  <a:schemeClr val="bg1"/>
                </a:solidFill>
                <a:latin typeface="+mn-lt"/>
              </a:defRPr>
            </a:lvl5pPr>
          </a:lstStyle>
          <a:p>
            <a:pPr>
              <a:buClr>
                <a:schemeClr val="tx2"/>
              </a:buClr>
            </a:pPr>
            <a:r>
              <a:rPr lang="fr-FR" sz="1200" dirty="0">
                <a:solidFill>
                  <a:schemeClr val="bg1"/>
                </a:solidFill>
              </a:rPr>
              <a:t>- Sous-chapitre 1</a:t>
            </a:r>
          </a:p>
          <a:p>
            <a:pPr>
              <a:buClr>
                <a:schemeClr val="tx2"/>
              </a:buClr>
            </a:pPr>
            <a:r>
              <a:rPr lang="fr-FR" sz="1200" dirty="0">
                <a:solidFill>
                  <a:schemeClr val="bg1"/>
                </a:solidFill>
              </a:rPr>
              <a:t>- Sous-chapitre 2</a:t>
            </a:r>
          </a:p>
          <a:p>
            <a:pPr>
              <a:buClr>
                <a:schemeClr val="tx2"/>
              </a:buClr>
            </a:pPr>
            <a:r>
              <a:rPr lang="fr-FR" sz="1200" dirty="0">
                <a:solidFill>
                  <a:schemeClr val="bg1"/>
                </a:solidFill>
              </a:rPr>
              <a:t>- Sous-chapitre 3</a:t>
            </a:r>
          </a:p>
        </p:txBody>
      </p:sp>
      <p:sp>
        <p:nvSpPr>
          <p:cNvPr id="69" name="Espace réservé du texte 46">
            <a:extLst>
              <a:ext uri="{FF2B5EF4-FFF2-40B4-BE49-F238E27FC236}">
                <a16:creationId xmlns:a16="http://schemas.microsoft.com/office/drawing/2014/main" id="{393F3D2E-6463-ECAE-79FB-13F073EB9FF4}"/>
              </a:ext>
            </a:extLst>
          </p:cNvPr>
          <p:cNvSpPr>
            <a:spLocks noGrp="1"/>
          </p:cNvSpPr>
          <p:nvPr>
            <p:ph type="body" sz="quarter" idx="30" hasCustomPrompt="1"/>
          </p:nvPr>
        </p:nvSpPr>
        <p:spPr>
          <a:xfrm>
            <a:off x="6095145" y="1664099"/>
            <a:ext cx="975788" cy="514749"/>
          </a:xfrm>
          <a:prstGeom prst="rect">
            <a:avLst/>
          </a:prstGeom>
        </p:spPr>
        <p:txBody>
          <a:bodyPr/>
          <a:lstStyle>
            <a:lvl1pPr>
              <a:defRPr sz="3600">
                <a:solidFill>
                  <a:schemeClr val="tx1"/>
                </a:solidFill>
              </a:defRPr>
            </a:lvl1pPr>
          </a:lstStyle>
          <a:p>
            <a:pPr lvl="0"/>
            <a:r>
              <a:rPr lang="fr-FR" dirty="0"/>
              <a:t>05.</a:t>
            </a:r>
          </a:p>
        </p:txBody>
      </p:sp>
      <p:sp>
        <p:nvSpPr>
          <p:cNvPr id="70" name="Espace réservé du texte 50">
            <a:extLst>
              <a:ext uri="{FF2B5EF4-FFF2-40B4-BE49-F238E27FC236}">
                <a16:creationId xmlns:a16="http://schemas.microsoft.com/office/drawing/2014/main" id="{EA6E4019-7444-5843-CADB-7B0631DC161E}"/>
              </a:ext>
            </a:extLst>
          </p:cNvPr>
          <p:cNvSpPr>
            <a:spLocks noGrp="1"/>
          </p:cNvSpPr>
          <p:nvPr>
            <p:ph type="body" sz="quarter" idx="31" hasCustomPrompt="1"/>
          </p:nvPr>
        </p:nvSpPr>
        <p:spPr>
          <a:xfrm>
            <a:off x="6095882" y="2316563"/>
            <a:ext cx="2434092" cy="651916"/>
          </a:xfrm>
          <a:prstGeom prst="rect">
            <a:avLst/>
          </a:prstGeom>
        </p:spPr>
        <p:txBody>
          <a:bodyPr/>
          <a:lstStyle>
            <a:lvl1pPr>
              <a:defRPr sz="1600" b="1">
                <a:solidFill>
                  <a:schemeClr val="bg1"/>
                </a:solidFill>
              </a:defRPr>
            </a:lvl1pPr>
            <a:lvl2pPr>
              <a:defRPr sz="1600" b="1">
                <a:solidFill>
                  <a:schemeClr val="bg1"/>
                </a:solidFill>
              </a:defRPr>
            </a:lvl2pPr>
            <a:lvl3pPr>
              <a:defRPr sz="1600" b="1">
                <a:solidFill>
                  <a:schemeClr val="bg1"/>
                </a:solidFill>
              </a:defRPr>
            </a:lvl3pPr>
            <a:lvl4pPr>
              <a:defRPr sz="1600" b="1">
                <a:solidFill>
                  <a:schemeClr val="bg1"/>
                </a:solidFill>
              </a:defRPr>
            </a:lvl4pPr>
            <a:lvl5pPr>
              <a:defRPr sz="1600" b="1">
                <a:solidFill>
                  <a:schemeClr val="bg1"/>
                </a:solidFill>
              </a:defRPr>
            </a:lvl5pPr>
          </a:lstStyle>
          <a:p>
            <a:r>
              <a:rPr lang="fr-FR" sz="1600" b="1" dirty="0">
                <a:solidFill>
                  <a:schemeClr val="bg1"/>
                </a:solidFill>
              </a:rPr>
              <a:t>Titre Partie 5  xxx xx </a:t>
            </a:r>
            <a:r>
              <a:rPr lang="fr-FR" sz="1600" b="1" dirty="0" err="1">
                <a:solidFill>
                  <a:schemeClr val="bg1"/>
                </a:solidFill>
              </a:rPr>
              <a:t>xxxxxxx</a:t>
            </a:r>
            <a:r>
              <a:rPr lang="fr-FR" sz="1600" b="1" dirty="0">
                <a:solidFill>
                  <a:schemeClr val="bg1"/>
                </a:solidFill>
              </a:rPr>
              <a:t> xx </a:t>
            </a:r>
            <a:r>
              <a:rPr lang="fr-FR" sz="1600" b="1" dirty="0" err="1">
                <a:solidFill>
                  <a:schemeClr val="bg1"/>
                </a:solidFill>
              </a:rPr>
              <a:t>xxxx</a:t>
            </a:r>
            <a:endParaRPr lang="fr-FR" sz="1600" b="1" dirty="0">
              <a:solidFill>
                <a:schemeClr val="bg1"/>
              </a:solidFill>
            </a:endParaRPr>
          </a:p>
        </p:txBody>
      </p:sp>
      <p:sp>
        <p:nvSpPr>
          <p:cNvPr id="71" name="Espace réservé du texte 52">
            <a:extLst>
              <a:ext uri="{FF2B5EF4-FFF2-40B4-BE49-F238E27FC236}">
                <a16:creationId xmlns:a16="http://schemas.microsoft.com/office/drawing/2014/main" id="{276115BD-C76B-F909-443E-C7947D9379A7}"/>
              </a:ext>
            </a:extLst>
          </p:cNvPr>
          <p:cNvSpPr>
            <a:spLocks noGrp="1"/>
          </p:cNvSpPr>
          <p:nvPr>
            <p:ph type="body" sz="quarter" idx="32" hasCustomPrompt="1"/>
          </p:nvPr>
        </p:nvSpPr>
        <p:spPr>
          <a:xfrm>
            <a:off x="6095882" y="2989662"/>
            <a:ext cx="2473659" cy="907008"/>
          </a:xfrm>
          <a:prstGeom prst="rect">
            <a:avLst/>
          </a:prstGeom>
        </p:spPr>
        <p:txBody>
          <a:bodyPr/>
          <a:lstStyle>
            <a:lvl1pPr>
              <a:defRPr sz="1200" b="0">
                <a:solidFill>
                  <a:schemeClr val="bg1"/>
                </a:solidFill>
                <a:latin typeface="+mn-lt"/>
              </a:defRPr>
            </a:lvl1pPr>
            <a:lvl2pPr>
              <a:defRPr sz="1200">
                <a:solidFill>
                  <a:schemeClr val="bg1"/>
                </a:solidFill>
                <a:latin typeface="+mn-lt"/>
              </a:defRPr>
            </a:lvl2pPr>
            <a:lvl3pPr>
              <a:defRPr sz="1200">
                <a:solidFill>
                  <a:schemeClr val="bg1"/>
                </a:solidFill>
                <a:latin typeface="+mn-lt"/>
              </a:defRPr>
            </a:lvl3pPr>
            <a:lvl4pPr>
              <a:defRPr sz="1200">
                <a:solidFill>
                  <a:schemeClr val="bg1"/>
                </a:solidFill>
                <a:latin typeface="+mn-lt"/>
              </a:defRPr>
            </a:lvl4pPr>
            <a:lvl5pPr>
              <a:defRPr sz="1200">
                <a:solidFill>
                  <a:schemeClr val="bg1"/>
                </a:solidFill>
                <a:latin typeface="+mn-lt"/>
              </a:defRPr>
            </a:lvl5pPr>
          </a:lstStyle>
          <a:p>
            <a:pPr>
              <a:buClr>
                <a:schemeClr val="tx2"/>
              </a:buClr>
            </a:pPr>
            <a:r>
              <a:rPr lang="fr-FR" sz="1200" dirty="0">
                <a:solidFill>
                  <a:schemeClr val="bg1"/>
                </a:solidFill>
              </a:rPr>
              <a:t>- Sous-chapitre 1</a:t>
            </a:r>
          </a:p>
          <a:p>
            <a:pPr>
              <a:buClr>
                <a:schemeClr val="tx2"/>
              </a:buClr>
            </a:pPr>
            <a:r>
              <a:rPr lang="fr-FR" sz="1200" dirty="0">
                <a:solidFill>
                  <a:schemeClr val="bg1"/>
                </a:solidFill>
              </a:rPr>
              <a:t>- Sous-chapitre 2</a:t>
            </a:r>
          </a:p>
          <a:p>
            <a:pPr>
              <a:buClr>
                <a:schemeClr val="tx2"/>
              </a:buClr>
            </a:pPr>
            <a:r>
              <a:rPr lang="fr-FR" sz="1200" dirty="0">
                <a:solidFill>
                  <a:schemeClr val="bg1"/>
                </a:solidFill>
              </a:rPr>
              <a:t>- Sous-chapitre 3</a:t>
            </a:r>
          </a:p>
        </p:txBody>
      </p:sp>
      <p:sp>
        <p:nvSpPr>
          <p:cNvPr id="72" name="Espace réservé du texte 46">
            <a:extLst>
              <a:ext uri="{FF2B5EF4-FFF2-40B4-BE49-F238E27FC236}">
                <a16:creationId xmlns:a16="http://schemas.microsoft.com/office/drawing/2014/main" id="{6F85847F-17BE-5140-8D3E-CBAA77735B02}"/>
              </a:ext>
            </a:extLst>
          </p:cNvPr>
          <p:cNvSpPr>
            <a:spLocks noGrp="1"/>
          </p:cNvSpPr>
          <p:nvPr>
            <p:ph type="body" sz="quarter" idx="33" hasCustomPrompt="1"/>
          </p:nvPr>
        </p:nvSpPr>
        <p:spPr>
          <a:xfrm>
            <a:off x="6097470" y="3942502"/>
            <a:ext cx="975788" cy="514749"/>
          </a:xfrm>
          <a:prstGeom prst="rect">
            <a:avLst/>
          </a:prstGeom>
        </p:spPr>
        <p:txBody>
          <a:bodyPr/>
          <a:lstStyle>
            <a:lvl1pPr>
              <a:defRPr sz="3600">
                <a:solidFill>
                  <a:schemeClr val="tx1"/>
                </a:solidFill>
              </a:defRPr>
            </a:lvl1pPr>
          </a:lstStyle>
          <a:p>
            <a:pPr lvl="0"/>
            <a:r>
              <a:rPr lang="fr-FR" dirty="0"/>
              <a:t>06.</a:t>
            </a:r>
          </a:p>
        </p:txBody>
      </p:sp>
      <p:sp>
        <p:nvSpPr>
          <p:cNvPr id="73" name="Espace réservé du texte 50">
            <a:extLst>
              <a:ext uri="{FF2B5EF4-FFF2-40B4-BE49-F238E27FC236}">
                <a16:creationId xmlns:a16="http://schemas.microsoft.com/office/drawing/2014/main" id="{B28E2F6E-7198-BFA0-1A31-C4F99EAE946E}"/>
              </a:ext>
            </a:extLst>
          </p:cNvPr>
          <p:cNvSpPr>
            <a:spLocks noGrp="1"/>
          </p:cNvSpPr>
          <p:nvPr>
            <p:ph type="body" sz="quarter" idx="34" hasCustomPrompt="1"/>
          </p:nvPr>
        </p:nvSpPr>
        <p:spPr>
          <a:xfrm>
            <a:off x="6098207" y="4594966"/>
            <a:ext cx="2434092" cy="651916"/>
          </a:xfrm>
          <a:prstGeom prst="rect">
            <a:avLst/>
          </a:prstGeom>
        </p:spPr>
        <p:txBody>
          <a:bodyPr/>
          <a:lstStyle>
            <a:lvl1pPr>
              <a:defRPr sz="1600" b="1">
                <a:solidFill>
                  <a:schemeClr val="bg1"/>
                </a:solidFill>
              </a:defRPr>
            </a:lvl1pPr>
            <a:lvl2pPr>
              <a:defRPr sz="1600" b="1">
                <a:solidFill>
                  <a:schemeClr val="bg1"/>
                </a:solidFill>
              </a:defRPr>
            </a:lvl2pPr>
            <a:lvl3pPr>
              <a:defRPr sz="1600" b="1">
                <a:solidFill>
                  <a:schemeClr val="bg1"/>
                </a:solidFill>
              </a:defRPr>
            </a:lvl3pPr>
            <a:lvl4pPr>
              <a:defRPr sz="1600" b="1">
                <a:solidFill>
                  <a:schemeClr val="bg1"/>
                </a:solidFill>
              </a:defRPr>
            </a:lvl4pPr>
            <a:lvl5pPr>
              <a:defRPr sz="1600" b="1">
                <a:solidFill>
                  <a:schemeClr val="bg1"/>
                </a:solidFill>
              </a:defRPr>
            </a:lvl5pPr>
          </a:lstStyle>
          <a:p>
            <a:r>
              <a:rPr lang="fr-FR" sz="1600" b="1" dirty="0">
                <a:solidFill>
                  <a:schemeClr val="bg1"/>
                </a:solidFill>
              </a:rPr>
              <a:t>Titre Partie 6  xxx xx </a:t>
            </a:r>
            <a:r>
              <a:rPr lang="fr-FR" sz="1600" b="1" dirty="0" err="1">
                <a:solidFill>
                  <a:schemeClr val="bg1"/>
                </a:solidFill>
              </a:rPr>
              <a:t>xxxxxxx</a:t>
            </a:r>
            <a:r>
              <a:rPr lang="fr-FR" sz="1600" b="1" dirty="0">
                <a:solidFill>
                  <a:schemeClr val="bg1"/>
                </a:solidFill>
              </a:rPr>
              <a:t> xx </a:t>
            </a:r>
            <a:r>
              <a:rPr lang="fr-FR" sz="1600" b="1" dirty="0" err="1">
                <a:solidFill>
                  <a:schemeClr val="bg1"/>
                </a:solidFill>
              </a:rPr>
              <a:t>xxxx</a:t>
            </a:r>
            <a:endParaRPr lang="fr-FR" sz="1600" b="1" dirty="0">
              <a:solidFill>
                <a:schemeClr val="bg1"/>
              </a:solidFill>
            </a:endParaRPr>
          </a:p>
        </p:txBody>
      </p:sp>
      <p:sp>
        <p:nvSpPr>
          <p:cNvPr id="74" name="Espace réservé du texte 52">
            <a:extLst>
              <a:ext uri="{FF2B5EF4-FFF2-40B4-BE49-F238E27FC236}">
                <a16:creationId xmlns:a16="http://schemas.microsoft.com/office/drawing/2014/main" id="{BB7EAD36-D799-961D-CE34-115DD969B990}"/>
              </a:ext>
            </a:extLst>
          </p:cNvPr>
          <p:cNvSpPr>
            <a:spLocks noGrp="1"/>
          </p:cNvSpPr>
          <p:nvPr>
            <p:ph type="body" sz="quarter" idx="35" hasCustomPrompt="1"/>
          </p:nvPr>
        </p:nvSpPr>
        <p:spPr>
          <a:xfrm>
            <a:off x="6098207" y="5268065"/>
            <a:ext cx="2473659" cy="907008"/>
          </a:xfrm>
          <a:prstGeom prst="rect">
            <a:avLst/>
          </a:prstGeom>
        </p:spPr>
        <p:txBody>
          <a:bodyPr/>
          <a:lstStyle>
            <a:lvl1pPr>
              <a:defRPr sz="1200" b="0">
                <a:solidFill>
                  <a:schemeClr val="bg1"/>
                </a:solidFill>
                <a:latin typeface="+mn-lt"/>
              </a:defRPr>
            </a:lvl1pPr>
            <a:lvl2pPr>
              <a:defRPr sz="1200">
                <a:solidFill>
                  <a:schemeClr val="bg1"/>
                </a:solidFill>
                <a:latin typeface="+mn-lt"/>
              </a:defRPr>
            </a:lvl2pPr>
            <a:lvl3pPr>
              <a:defRPr sz="1200">
                <a:solidFill>
                  <a:schemeClr val="bg1"/>
                </a:solidFill>
                <a:latin typeface="+mn-lt"/>
              </a:defRPr>
            </a:lvl3pPr>
            <a:lvl4pPr>
              <a:defRPr sz="1200">
                <a:solidFill>
                  <a:schemeClr val="bg1"/>
                </a:solidFill>
                <a:latin typeface="+mn-lt"/>
              </a:defRPr>
            </a:lvl4pPr>
            <a:lvl5pPr>
              <a:defRPr sz="1200">
                <a:solidFill>
                  <a:schemeClr val="bg1"/>
                </a:solidFill>
                <a:latin typeface="+mn-lt"/>
              </a:defRPr>
            </a:lvl5pPr>
          </a:lstStyle>
          <a:p>
            <a:pPr>
              <a:buClr>
                <a:schemeClr val="tx2"/>
              </a:buClr>
            </a:pPr>
            <a:r>
              <a:rPr lang="fr-FR" sz="1200" dirty="0">
                <a:solidFill>
                  <a:schemeClr val="bg1"/>
                </a:solidFill>
              </a:rPr>
              <a:t>- Sous-chapitre 1</a:t>
            </a:r>
          </a:p>
          <a:p>
            <a:pPr>
              <a:buClr>
                <a:schemeClr val="tx2"/>
              </a:buClr>
            </a:pPr>
            <a:r>
              <a:rPr lang="fr-FR" sz="1200" dirty="0">
                <a:solidFill>
                  <a:schemeClr val="bg1"/>
                </a:solidFill>
              </a:rPr>
              <a:t>- Sous-chapitre 2</a:t>
            </a:r>
          </a:p>
          <a:p>
            <a:pPr>
              <a:buClr>
                <a:schemeClr val="tx2"/>
              </a:buClr>
            </a:pPr>
            <a:r>
              <a:rPr lang="fr-FR" sz="1200" dirty="0">
                <a:solidFill>
                  <a:schemeClr val="bg1"/>
                </a:solidFill>
              </a:rPr>
              <a:t>- Sous-chapitre 3</a:t>
            </a:r>
          </a:p>
        </p:txBody>
      </p:sp>
      <p:pic>
        <p:nvPicPr>
          <p:cNvPr id="2" name="Image 1" descr="Une image contenant dessin&#10;&#10;Description générée automatiquement">
            <a:extLst>
              <a:ext uri="{FF2B5EF4-FFF2-40B4-BE49-F238E27FC236}">
                <a16:creationId xmlns:a16="http://schemas.microsoft.com/office/drawing/2014/main" id="{A5901FB9-87C0-2BCB-11BF-6D5F20AC7E6C}"/>
              </a:ext>
            </a:extLst>
          </p:cNvPr>
          <p:cNvPicPr>
            <a:picLocks noChangeAspect="1"/>
          </p:cNvPicPr>
          <p:nvPr userDrawn="1"/>
        </p:nvPicPr>
        <p:blipFill>
          <a:blip r:embed="rId8" cstate="screen">
            <a:extLst>
              <a:ext uri="{28A0092B-C50C-407E-A947-70E740481C1C}">
                <a14:useLocalDpi xmlns:a14="http://schemas.microsoft.com/office/drawing/2010/main"/>
              </a:ext>
            </a:extLst>
          </a:blip>
          <a:stretch>
            <a:fillRect/>
          </a:stretch>
        </p:blipFill>
        <p:spPr>
          <a:xfrm>
            <a:off x="10923765" y="6172803"/>
            <a:ext cx="1230021" cy="792088"/>
          </a:xfrm>
          <a:prstGeom prst="rect">
            <a:avLst/>
          </a:prstGeom>
        </p:spPr>
      </p:pic>
    </p:spTree>
    <p:extLst>
      <p:ext uri="{BB962C8B-B14F-4D97-AF65-F5344CB8AC3E}">
        <p14:creationId xmlns:p14="http://schemas.microsoft.com/office/powerpoint/2010/main" val="42010984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lide partie 1 / bleu foncé">
    <p:bg>
      <p:bgPr>
        <a:solidFill>
          <a:schemeClr val="tx1"/>
        </a:solidFill>
        <a:effectLst/>
      </p:bgPr>
    </p:bg>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26FF90C8-8DB3-22DE-0C46-4F3CB70040BD}"/>
              </a:ext>
            </a:extLst>
          </p:cNvPr>
          <p:cNvSpPr>
            <a:spLocks noGrp="1"/>
          </p:cNvSpPr>
          <p:nvPr>
            <p:ph type="sldNum" sz="quarter" idx="11"/>
          </p:nvPr>
        </p:nvSpPr>
        <p:spPr/>
        <p:txBody>
          <a:bodyPr/>
          <a:lstStyle>
            <a:lvl1pPr>
              <a:defRPr>
                <a:solidFill>
                  <a:schemeClr val="bg1"/>
                </a:solidFill>
              </a:defRPr>
            </a:lvl1pPr>
          </a:lstStyle>
          <a:p>
            <a:fld id="{72F7D735-2684-4015-BC38-8C62B24B466E}" type="slidenum">
              <a:rPr lang="fr-FR" smtClean="0"/>
              <a:pPr/>
              <a:t>‹#›</a:t>
            </a:fld>
            <a:endParaRPr lang="fr-FR" dirty="0"/>
          </a:p>
        </p:txBody>
      </p:sp>
      <p:sp>
        <p:nvSpPr>
          <p:cNvPr id="5" name="Ellipse 4">
            <a:extLst>
              <a:ext uri="{FF2B5EF4-FFF2-40B4-BE49-F238E27FC236}">
                <a16:creationId xmlns:a16="http://schemas.microsoft.com/office/drawing/2014/main" id="{9AAA5A32-18C1-0FD5-77B1-17BA1A7CCBDB}"/>
              </a:ext>
            </a:extLst>
          </p:cNvPr>
          <p:cNvSpPr/>
          <p:nvPr userDrawn="1"/>
        </p:nvSpPr>
        <p:spPr>
          <a:xfrm>
            <a:off x="2207877" y="-2119087"/>
            <a:ext cx="7776246" cy="7776246"/>
          </a:xfrm>
          <a:prstGeom prst="ellipse">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fr-FR" dirty="0"/>
              <a:t> </a:t>
            </a:r>
          </a:p>
        </p:txBody>
      </p:sp>
      <p:pic>
        <p:nvPicPr>
          <p:cNvPr id="7" name="Graphique 6">
            <a:extLst>
              <a:ext uri="{FF2B5EF4-FFF2-40B4-BE49-F238E27FC236}">
                <a16:creationId xmlns:a16="http://schemas.microsoft.com/office/drawing/2014/main" id="{39F64C1C-D5B7-D706-E453-5DFDCD5BDFA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flipH="1">
            <a:off x="-268711" y="3429000"/>
            <a:ext cx="1500382" cy="843365"/>
          </a:xfrm>
          <a:prstGeom prst="rect">
            <a:avLst/>
          </a:prstGeom>
          <a:effectLst>
            <a:outerShdw blurRad="381000" dist="203200" dir="2700000" algn="tl" rotWithShape="0">
              <a:prstClr val="black">
                <a:alpha val="40000"/>
              </a:prstClr>
            </a:outerShdw>
          </a:effectLst>
        </p:spPr>
      </p:pic>
      <p:pic>
        <p:nvPicPr>
          <p:cNvPr id="8" name="Graphique 7">
            <a:extLst>
              <a:ext uri="{FF2B5EF4-FFF2-40B4-BE49-F238E27FC236}">
                <a16:creationId xmlns:a16="http://schemas.microsoft.com/office/drawing/2014/main" id="{0B6174C9-60E0-C41D-028B-E880BA96C3D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925147" y="1009897"/>
            <a:ext cx="2298503" cy="1291989"/>
          </a:xfrm>
          <a:prstGeom prst="rect">
            <a:avLst/>
          </a:prstGeom>
          <a:effectLst>
            <a:outerShdw blurRad="381000" dist="203200" dir="2700000" algn="tl" rotWithShape="0">
              <a:prstClr val="black">
                <a:alpha val="40000"/>
              </a:prstClr>
            </a:outerShdw>
          </a:effectLst>
        </p:spPr>
      </p:pic>
      <p:pic>
        <p:nvPicPr>
          <p:cNvPr id="9" name="Graphique 8">
            <a:extLst>
              <a:ext uri="{FF2B5EF4-FFF2-40B4-BE49-F238E27FC236}">
                <a16:creationId xmlns:a16="http://schemas.microsoft.com/office/drawing/2014/main" id="{0637920F-026D-8BA1-AB7D-0F40A2397086}"/>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12049" y="2347062"/>
            <a:ext cx="2174029" cy="5743203"/>
          </a:xfrm>
          <a:prstGeom prst="rect">
            <a:avLst/>
          </a:prstGeom>
        </p:spPr>
      </p:pic>
      <p:pic>
        <p:nvPicPr>
          <p:cNvPr id="10" name="Graphique 9">
            <a:extLst>
              <a:ext uri="{FF2B5EF4-FFF2-40B4-BE49-F238E27FC236}">
                <a16:creationId xmlns:a16="http://schemas.microsoft.com/office/drawing/2014/main" id="{07D5C9BA-0D0A-A9FC-E41D-048F847CFF6B}"/>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9619736" y="1724773"/>
            <a:ext cx="628650" cy="638175"/>
          </a:xfrm>
          <a:prstGeom prst="rect">
            <a:avLst/>
          </a:prstGeom>
        </p:spPr>
      </p:pic>
      <p:pic>
        <p:nvPicPr>
          <p:cNvPr id="11" name="Graphique 10">
            <a:extLst>
              <a:ext uri="{FF2B5EF4-FFF2-40B4-BE49-F238E27FC236}">
                <a16:creationId xmlns:a16="http://schemas.microsoft.com/office/drawing/2014/main" id="{C480D702-5197-B5E7-40BB-7D2729CA2DD1}"/>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10202190" y="1511140"/>
            <a:ext cx="447675" cy="447675"/>
          </a:xfrm>
          <a:prstGeom prst="rect">
            <a:avLst/>
          </a:prstGeom>
        </p:spPr>
      </p:pic>
      <p:pic>
        <p:nvPicPr>
          <p:cNvPr id="19" name="Image 18" descr="Une image contenant dessin&#10;&#10;Description générée automatiquement">
            <a:extLst>
              <a:ext uri="{FF2B5EF4-FFF2-40B4-BE49-F238E27FC236}">
                <a16:creationId xmlns:a16="http://schemas.microsoft.com/office/drawing/2014/main" id="{DF16BC53-B0F9-FA11-D397-C3BC63EB16F4}"/>
              </a:ext>
            </a:extLst>
          </p:cNvPr>
          <p:cNvPicPr>
            <a:picLocks noChangeAspect="1"/>
          </p:cNvPicPr>
          <p:nvPr userDrawn="1"/>
        </p:nvPicPr>
        <p:blipFill>
          <a:blip r:embed="rId10" cstate="screen">
            <a:extLst>
              <a:ext uri="{28A0092B-C50C-407E-A947-70E740481C1C}">
                <a14:useLocalDpi xmlns:a14="http://schemas.microsoft.com/office/drawing/2010/main"/>
              </a:ext>
            </a:extLst>
          </a:blip>
          <a:stretch>
            <a:fillRect/>
          </a:stretch>
        </p:blipFill>
        <p:spPr>
          <a:xfrm>
            <a:off x="10923765" y="6172803"/>
            <a:ext cx="1230021" cy="792088"/>
          </a:xfrm>
          <a:prstGeom prst="rect">
            <a:avLst/>
          </a:prstGeom>
        </p:spPr>
      </p:pic>
      <p:sp>
        <p:nvSpPr>
          <p:cNvPr id="20" name="Espace réservé pour une image  37">
            <a:extLst>
              <a:ext uri="{FF2B5EF4-FFF2-40B4-BE49-F238E27FC236}">
                <a16:creationId xmlns:a16="http://schemas.microsoft.com/office/drawing/2014/main" id="{61E5AB9C-43E0-DCBD-76EF-6C6F29000595}"/>
              </a:ext>
            </a:extLst>
          </p:cNvPr>
          <p:cNvSpPr>
            <a:spLocks noGrp="1"/>
          </p:cNvSpPr>
          <p:nvPr>
            <p:ph type="pic" sz="quarter" idx="12"/>
          </p:nvPr>
        </p:nvSpPr>
        <p:spPr>
          <a:xfrm>
            <a:off x="3525559" y="3155949"/>
            <a:ext cx="873449" cy="873449"/>
          </a:xfrm>
          <a:prstGeom prst="ellipse">
            <a:avLst/>
          </a:prstGeom>
          <a:solidFill>
            <a:schemeClr val="bg1"/>
          </a:solidFill>
        </p:spPr>
        <p:txBody>
          <a:bodyPr anchor="ctr" anchorCtr="0"/>
          <a:lstStyle>
            <a:lvl1pPr algn="ctr">
              <a:defRPr sz="1400" b="0">
                <a:solidFill>
                  <a:sysClr val="windowText" lastClr="000000"/>
                </a:solidFill>
              </a:defRPr>
            </a:lvl1pPr>
          </a:lstStyle>
          <a:p>
            <a:endParaRPr lang="fr-FR" dirty="0"/>
          </a:p>
        </p:txBody>
      </p:sp>
      <p:sp>
        <p:nvSpPr>
          <p:cNvPr id="21" name="Espace réservé pour une image  37">
            <a:extLst>
              <a:ext uri="{FF2B5EF4-FFF2-40B4-BE49-F238E27FC236}">
                <a16:creationId xmlns:a16="http://schemas.microsoft.com/office/drawing/2014/main" id="{036520EA-66D7-0CD6-F7E3-06AA650EB026}"/>
              </a:ext>
            </a:extLst>
          </p:cNvPr>
          <p:cNvSpPr>
            <a:spLocks noGrp="1"/>
          </p:cNvSpPr>
          <p:nvPr>
            <p:ph type="pic" sz="quarter" idx="13"/>
          </p:nvPr>
        </p:nvSpPr>
        <p:spPr>
          <a:xfrm>
            <a:off x="6270394" y="3155949"/>
            <a:ext cx="873449" cy="873449"/>
          </a:xfrm>
          <a:prstGeom prst="ellipse">
            <a:avLst/>
          </a:prstGeom>
          <a:solidFill>
            <a:schemeClr val="bg1"/>
          </a:solidFill>
        </p:spPr>
        <p:txBody>
          <a:bodyPr anchor="ctr" anchorCtr="0"/>
          <a:lstStyle>
            <a:lvl1pPr algn="ctr">
              <a:defRPr sz="1400" b="0">
                <a:solidFill>
                  <a:sysClr val="windowText" lastClr="000000"/>
                </a:solidFill>
              </a:defRPr>
            </a:lvl1pPr>
          </a:lstStyle>
          <a:p>
            <a:endParaRPr lang="fr-FR" dirty="0"/>
          </a:p>
        </p:txBody>
      </p:sp>
      <p:sp>
        <p:nvSpPr>
          <p:cNvPr id="25" name="Espace réservé du texte 24">
            <a:extLst>
              <a:ext uri="{FF2B5EF4-FFF2-40B4-BE49-F238E27FC236}">
                <a16:creationId xmlns:a16="http://schemas.microsoft.com/office/drawing/2014/main" id="{31A8F57E-0ECD-8516-D4CC-C11A315B9ED9}"/>
              </a:ext>
            </a:extLst>
          </p:cNvPr>
          <p:cNvSpPr>
            <a:spLocks noGrp="1"/>
          </p:cNvSpPr>
          <p:nvPr>
            <p:ph type="body" sz="quarter" idx="14" hasCustomPrompt="1"/>
          </p:nvPr>
        </p:nvSpPr>
        <p:spPr>
          <a:xfrm>
            <a:off x="3545742" y="556638"/>
            <a:ext cx="4962525" cy="1943100"/>
          </a:xfrm>
          <a:prstGeom prst="rect">
            <a:avLst/>
          </a:prstGeom>
        </p:spPr>
        <p:txBody>
          <a:bodyPr/>
          <a:lstStyle>
            <a:lvl1pPr algn="ctr">
              <a:defRPr sz="4000" b="1">
                <a:solidFill>
                  <a:schemeClr val="bg1"/>
                </a:solidFill>
              </a:defRPr>
            </a:lvl1pPr>
            <a:lvl2pPr algn="ctr">
              <a:defRPr sz="4000" b="1">
                <a:solidFill>
                  <a:schemeClr val="bg1"/>
                </a:solidFill>
              </a:defRPr>
            </a:lvl2pPr>
            <a:lvl3pPr algn="ctr">
              <a:defRPr sz="4000" b="1">
                <a:solidFill>
                  <a:schemeClr val="bg1"/>
                </a:solidFill>
              </a:defRPr>
            </a:lvl3pPr>
            <a:lvl4pPr algn="ctr">
              <a:defRPr sz="4000" b="1">
                <a:solidFill>
                  <a:schemeClr val="bg1"/>
                </a:solidFill>
              </a:defRPr>
            </a:lvl4pPr>
            <a:lvl5pPr algn="ctr">
              <a:defRPr sz="4000" b="1">
                <a:solidFill>
                  <a:schemeClr val="bg1"/>
                </a:solidFill>
              </a:defRPr>
            </a:lvl5pPr>
          </a:lstStyle>
          <a:p>
            <a:pPr algn="ctr">
              <a:buClr>
                <a:schemeClr val="tx2"/>
              </a:buClr>
            </a:pPr>
            <a:r>
              <a:rPr lang="fr-FR" sz="4000" b="1" dirty="0">
                <a:solidFill>
                  <a:schemeClr val="bg1"/>
                </a:solidFill>
              </a:rPr>
              <a:t>Titre partie </a:t>
            </a:r>
          </a:p>
        </p:txBody>
      </p:sp>
      <p:sp>
        <p:nvSpPr>
          <p:cNvPr id="26" name="Espace réservé du texte 40">
            <a:extLst>
              <a:ext uri="{FF2B5EF4-FFF2-40B4-BE49-F238E27FC236}">
                <a16:creationId xmlns:a16="http://schemas.microsoft.com/office/drawing/2014/main" id="{CCACAB39-8C28-9149-FC96-B0F9DEFD266E}"/>
              </a:ext>
            </a:extLst>
          </p:cNvPr>
          <p:cNvSpPr>
            <a:spLocks noGrp="1"/>
          </p:cNvSpPr>
          <p:nvPr>
            <p:ph type="body" sz="quarter" idx="15" hasCustomPrompt="1"/>
          </p:nvPr>
        </p:nvSpPr>
        <p:spPr>
          <a:xfrm>
            <a:off x="4577440" y="3189660"/>
            <a:ext cx="1421096" cy="584775"/>
          </a:xfrm>
          <a:prstGeom prst="rect">
            <a:avLst/>
          </a:prstGeom>
        </p:spPr>
        <p:txBody>
          <a:bodyPr/>
          <a:lstStyle>
            <a:lvl1pPr algn="l">
              <a:defRPr sz="1400" b="1">
                <a:solidFill>
                  <a:schemeClr val="bg1"/>
                </a:solidFill>
              </a:defRPr>
            </a:lvl1pPr>
            <a:lvl2pPr>
              <a:defRPr sz="1400" b="0">
                <a:solidFill>
                  <a:schemeClr val="bg1"/>
                </a:solidFill>
              </a:defRPr>
            </a:lvl2pPr>
            <a:lvl3pPr>
              <a:defRPr sz="1400" b="0">
                <a:solidFill>
                  <a:schemeClr val="bg1"/>
                </a:solidFill>
              </a:defRPr>
            </a:lvl3pPr>
            <a:lvl4pPr>
              <a:defRPr sz="1400" b="0">
                <a:solidFill>
                  <a:schemeClr val="bg1"/>
                </a:solidFill>
              </a:defRPr>
            </a:lvl4pPr>
            <a:lvl5pPr>
              <a:defRPr sz="1400" b="0">
                <a:solidFill>
                  <a:schemeClr val="bg1"/>
                </a:solidFill>
              </a:defRPr>
            </a:lvl5pPr>
          </a:lstStyle>
          <a:p>
            <a:pPr lvl="0"/>
            <a:r>
              <a:rPr lang="fr-FR" dirty="0"/>
              <a:t>Nom</a:t>
            </a:r>
          </a:p>
          <a:p>
            <a:pPr lvl="0"/>
            <a:r>
              <a:rPr lang="fr-FR" dirty="0"/>
              <a:t>Prénom</a:t>
            </a:r>
          </a:p>
        </p:txBody>
      </p:sp>
      <p:sp>
        <p:nvSpPr>
          <p:cNvPr id="27" name="Espace réservé du texte 42">
            <a:extLst>
              <a:ext uri="{FF2B5EF4-FFF2-40B4-BE49-F238E27FC236}">
                <a16:creationId xmlns:a16="http://schemas.microsoft.com/office/drawing/2014/main" id="{4C3C8D13-9D46-8B70-B9E3-27F676040D99}"/>
              </a:ext>
            </a:extLst>
          </p:cNvPr>
          <p:cNvSpPr>
            <a:spLocks noGrp="1"/>
          </p:cNvSpPr>
          <p:nvPr>
            <p:ph type="body" sz="quarter" idx="16" hasCustomPrompt="1"/>
          </p:nvPr>
        </p:nvSpPr>
        <p:spPr>
          <a:xfrm>
            <a:off x="4577610" y="3759916"/>
            <a:ext cx="1465263" cy="278697"/>
          </a:xfrm>
          <a:prstGeom prst="rect">
            <a:avLst/>
          </a:prstGeom>
        </p:spPr>
        <p:txBody>
          <a:bodyPr/>
          <a:lstStyle>
            <a:lvl1pPr algn="l">
              <a:defRPr sz="1400" b="0">
                <a:solidFill>
                  <a:schemeClr val="accent1"/>
                </a:solidFill>
              </a:defRPr>
            </a:lvl1pPr>
          </a:lstStyle>
          <a:p>
            <a:pPr lvl="0"/>
            <a:r>
              <a:rPr lang="fr-FR" dirty="0"/>
              <a:t>Poste</a:t>
            </a:r>
          </a:p>
        </p:txBody>
      </p:sp>
      <p:sp>
        <p:nvSpPr>
          <p:cNvPr id="28" name="Espace réservé du texte 40">
            <a:extLst>
              <a:ext uri="{FF2B5EF4-FFF2-40B4-BE49-F238E27FC236}">
                <a16:creationId xmlns:a16="http://schemas.microsoft.com/office/drawing/2014/main" id="{35185C6F-94D6-2A4B-7521-11D3BE2CC0EF}"/>
              </a:ext>
            </a:extLst>
          </p:cNvPr>
          <p:cNvSpPr>
            <a:spLocks noGrp="1"/>
          </p:cNvSpPr>
          <p:nvPr>
            <p:ph type="body" sz="quarter" idx="17" hasCustomPrompt="1"/>
          </p:nvPr>
        </p:nvSpPr>
        <p:spPr>
          <a:xfrm>
            <a:off x="7302321" y="3175869"/>
            <a:ext cx="1421096" cy="584775"/>
          </a:xfrm>
          <a:prstGeom prst="rect">
            <a:avLst/>
          </a:prstGeom>
        </p:spPr>
        <p:txBody>
          <a:bodyPr/>
          <a:lstStyle>
            <a:lvl1pPr algn="l">
              <a:defRPr sz="1400" b="1">
                <a:solidFill>
                  <a:schemeClr val="bg1"/>
                </a:solidFill>
              </a:defRPr>
            </a:lvl1pPr>
            <a:lvl2pPr>
              <a:defRPr sz="1400" b="0">
                <a:solidFill>
                  <a:schemeClr val="bg1"/>
                </a:solidFill>
              </a:defRPr>
            </a:lvl2pPr>
            <a:lvl3pPr>
              <a:defRPr sz="1400" b="0">
                <a:solidFill>
                  <a:schemeClr val="bg1"/>
                </a:solidFill>
              </a:defRPr>
            </a:lvl3pPr>
            <a:lvl4pPr>
              <a:defRPr sz="1400" b="0">
                <a:solidFill>
                  <a:schemeClr val="bg1"/>
                </a:solidFill>
              </a:defRPr>
            </a:lvl4pPr>
            <a:lvl5pPr>
              <a:defRPr sz="1400" b="0">
                <a:solidFill>
                  <a:schemeClr val="bg1"/>
                </a:solidFill>
              </a:defRPr>
            </a:lvl5pPr>
          </a:lstStyle>
          <a:p>
            <a:pPr lvl="0"/>
            <a:r>
              <a:rPr lang="fr-FR" dirty="0"/>
              <a:t>Nom</a:t>
            </a:r>
          </a:p>
          <a:p>
            <a:pPr lvl="0"/>
            <a:r>
              <a:rPr lang="fr-FR" dirty="0"/>
              <a:t>Prénom</a:t>
            </a:r>
          </a:p>
        </p:txBody>
      </p:sp>
      <p:sp>
        <p:nvSpPr>
          <p:cNvPr id="29" name="Espace réservé du texte 42">
            <a:extLst>
              <a:ext uri="{FF2B5EF4-FFF2-40B4-BE49-F238E27FC236}">
                <a16:creationId xmlns:a16="http://schemas.microsoft.com/office/drawing/2014/main" id="{CF501A18-D4ED-16BD-8CA6-37747D571BF1}"/>
              </a:ext>
            </a:extLst>
          </p:cNvPr>
          <p:cNvSpPr>
            <a:spLocks noGrp="1"/>
          </p:cNvSpPr>
          <p:nvPr>
            <p:ph type="body" sz="quarter" idx="18" hasCustomPrompt="1"/>
          </p:nvPr>
        </p:nvSpPr>
        <p:spPr>
          <a:xfrm>
            <a:off x="7302491" y="3746125"/>
            <a:ext cx="1465263" cy="278697"/>
          </a:xfrm>
          <a:prstGeom prst="rect">
            <a:avLst/>
          </a:prstGeom>
        </p:spPr>
        <p:txBody>
          <a:bodyPr/>
          <a:lstStyle>
            <a:lvl1pPr algn="l">
              <a:defRPr sz="1400" b="0">
                <a:solidFill>
                  <a:schemeClr val="accent1"/>
                </a:solidFill>
              </a:defRPr>
            </a:lvl1pPr>
          </a:lstStyle>
          <a:p>
            <a:pPr lvl="0"/>
            <a:r>
              <a:rPr lang="fr-FR" dirty="0"/>
              <a:t>Poste</a:t>
            </a:r>
          </a:p>
        </p:txBody>
      </p:sp>
      <p:sp>
        <p:nvSpPr>
          <p:cNvPr id="31" name="Espace réservé du texte 30">
            <a:extLst>
              <a:ext uri="{FF2B5EF4-FFF2-40B4-BE49-F238E27FC236}">
                <a16:creationId xmlns:a16="http://schemas.microsoft.com/office/drawing/2014/main" id="{00BC83D2-87AA-CCA5-66FB-2C830873E8BD}"/>
              </a:ext>
            </a:extLst>
          </p:cNvPr>
          <p:cNvSpPr>
            <a:spLocks noGrp="1"/>
          </p:cNvSpPr>
          <p:nvPr>
            <p:ph type="body" sz="quarter" idx="19" hasCustomPrompt="1"/>
          </p:nvPr>
        </p:nvSpPr>
        <p:spPr>
          <a:xfrm>
            <a:off x="4293393" y="4302598"/>
            <a:ext cx="3605213" cy="2382838"/>
          </a:xfrm>
          <a:prstGeom prst="rect">
            <a:avLst/>
          </a:prstGeom>
        </p:spPr>
        <p:txBody>
          <a:bodyPr/>
          <a:lstStyle>
            <a:lvl1pPr algn="ctr">
              <a:defRPr sz="15000" b="1">
                <a:solidFill>
                  <a:schemeClr val="bg1"/>
                </a:solidFill>
              </a:defRPr>
            </a:lvl1pPr>
            <a:lvl2pPr>
              <a:defRPr sz="15000" b="1">
                <a:solidFill>
                  <a:schemeClr val="bg1"/>
                </a:solidFill>
              </a:defRPr>
            </a:lvl2pPr>
            <a:lvl3pPr>
              <a:defRPr sz="15000" b="1">
                <a:solidFill>
                  <a:schemeClr val="bg1"/>
                </a:solidFill>
              </a:defRPr>
            </a:lvl3pPr>
            <a:lvl4pPr>
              <a:defRPr sz="15000" b="1">
                <a:solidFill>
                  <a:schemeClr val="bg1"/>
                </a:solidFill>
              </a:defRPr>
            </a:lvl4pPr>
            <a:lvl5pPr>
              <a:defRPr sz="15000" b="1">
                <a:solidFill>
                  <a:schemeClr val="bg1"/>
                </a:solidFill>
              </a:defRPr>
            </a:lvl5pPr>
          </a:lstStyle>
          <a:p>
            <a:pPr lvl="0"/>
            <a:r>
              <a:rPr lang="fr-FR" dirty="0"/>
              <a:t>00</a:t>
            </a:r>
          </a:p>
        </p:txBody>
      </p:sp>
    </p:spTree>
    <p:extLst>
      <p:ext uri="{BB962C8B-B14F-4D97-AF65-F5344CB8AC3E}">
        <p14:creationId xmlns:p14="http://schemas.microsoft.com/office/powerpoint/2010/main" val="25916250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lide partie 1 / bleu clair">
    <p:bg>
      <p:bgPr>
        <a:solidFill>
          <a:schemeClr val="tx2"/>
        </a:solidFill>
        <a:effectLst/>
      </p:bgPr>
    </p:bg>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26FF90C8-8DB3-22DE-0C46-4F3CB70040BD}"/>
              </a:ext>
            </a:extLst>
          </p:cNvPr>
          <p:cNvSpPr>
            <a:spLocks noGrp="1"/>
          </p:cNvSpPr>
          <p:nvPr>
            <p:ph type="sldNum" sz="quarter" idx="11"/>
          </p:nvPr>
        </p:nvSpPr>
        <p:spPr>
          <a:xfrm>
            <a:off x="191344" y="6542161"/>
            <a:ext cx="263460" cy="123111"/>
          </a:xfrm>
        </p:spPr>
        <p:txBody>
          <a:bodyPr/>
          <a:lstStyle>
            <a:lvl1pPr>
              <a:defRPr>
                <a:solidFill>
                  <a:schemeClr val="bg1"/>
                </a:solidFill>
              </a:defRPr>
            </a:lvl1pPr>
          </a:lstStyle>
          <a:p>
            <a:fld id="{72F7D735-2684-4015-BC38-8C62B24B466E}" type="slidenum">
              <a:rPr lang="fr-FR" smtClean="0"/>
              <a:pPr/>
              <a:t>‹#›</a:t>
            </a:fld>
            <a:endParaRPr lang="fr-FR" dirty="0"/>
          </a:p>
        </p:txBody>
      </p:sp>
      <p:sp>
        <p:nvSpPr>
          <p:cNvPr id="5" name="Ellipse 4">
            <a:extLst>
              <a:ext uri="{FF2B5EF4-FFF2-40B4-BE49-F238E27FC236}">
                <a16:creationId xmlns:a16="http://schemas.microsoft.com/office/drawing/2014/main" id="{9AAA5A32-18C1-0FD5-77B1-17BA1A7CCBDB}"/>
              </a:ext>
            </a:extLst>
          </p:cNvPr>
          <p:cNvSpPr/>
          <p:nvPr userDrawn="1"/>
        </p:nvSpPr>
        <p:spPr>
          <a:xfrm>
            <a:off x="2207877" y="-2119087"/>
            <a:ext cx="7776246" cy="7776246"/>
          </a:xfrm>
          <a:prstGeom prst="ellips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fr-FR" dirty="0"/>
              <a:t> </a:t>
            </a:r>
          </a:p>
        </p:txBody>
      </p:sp>
      <p:pic>
        <p:nvPicPr>
          <p:cNvPr id="7" name="Graphique 6">
            <a:extLst>
              <a:ext uri="{FF2B5EF4-FFF2-40B4-BE49-F238E27FC236}">
                <a16:creationId xmlns:a16="http://schemas.microsoft.com/office/drawing/2014/main" id="{39F64C1C-D5B7-D706-E453-5DFDCD5BDFA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flipH="1">
            <a:off x="-268711" y="3429000"/>
            <a:ext cx="1500382" cy="843365"/>
          </a:xfrm>
          <a:prstGeom prst="rect">
            <a:avLst/>
          </a:prstGeom>
          <a:effectLst>
            <a:outerShdw blurRad="381000" dist="203200" dir="2700000" algn="tl" rotWithShape="0">
              <a:prstClr val="black">
                <a:alpha val="40000"/>
              </a:prstClr>
            </a:outerShdw>
          </a:effectLst>
        </p:spPr>
      </p:pic>
      <p:pic>
        <p:nvPicPr>
          <p:cNvPr id="8" name="Graphique 7">
            <a:extLst>
              <a:ext uri="{FF2B5EF4-FFF2-40B4-BE49-F238E27FC236}">
                <a16:creationId xmlns:a16="http://schemas.microsoft.com/office/drawing/2014/main" id="{0B6174C9-60E0-C41D-028B-E880BA96C3D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925147" y="1009897"/>
            <a:ext cx="2298503" cy="1291989"/>
          </a:xfrm>
          <a:prstGeom prst="rect">
            <a:avLst/>
          </a:prstGeom>
          <a:effectLst>
            <a:outerShdw blurRad="381000" dist="203200" dir="2700000" algn="tl" rotWithShape="0">
              <a:prstClr val="black">
                <a:alpha val="40000"/>
              </a:prstClr>
            </a:outerShdw>
          </a:effectLst>
        </p:spPr>
      </p:pic>
      <p:pic>
        <p:nvPicPr>
          <p:cNvPr id="10" name="Graphique 9">
            <a:extLst>
              <a:ext uri="{FF2B5EF4-FFF2-40B4-BE49-F238E27FC236}">
                <a16:creationId xmlns:a16="http://schemas.microsoft.com/office/drawing/2014/main" id="{07D5C9BA-0D0A-A9FC-E41D-048F847CFF6B}"/>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9619736" y="1724773"/>
            <a:ext cx="628650" cy="638175"/>
          </a:xfrm>
          <a:prstGeom prst="rect">
            <a:avLst/>
          </a:prstGeom>
        </p:spPr>
      </p:pic>
      <p:pic>
        <p:nvPicPr>
          <p:cNvPr id="11" name="Graphique 10">
            <a:extLst>
              <a:ext uri="{FF2B5EF4-FFF2-40B4-BE49-F238E27FC236}">
                <a16:creationId xmlns:a16="http://schemas.microsoft.com/office/drawing/2014/main" id="{C480D702-5197-B5E7-40BB-7D2729CA2DD1}"/>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10202190" y="1511140"/>
            <a:ext cx="447675" cy="447675"/>
          </a:xfrm>
          <a:prstGeom prst="rect">
            <a:avLst/>
          </a:prstGeom>
        </p:spPr>
      </p:pic>
      <p:pic>
        <p:nvPicPr>
          <p:cNvPr id="19" name="Image 18" descr="Une image contenant dessin&#10;&#10;Description générée automatiquement">
            <a:extLst>
              <a:ext uri="{FF2B5EF4-FFF2-40B4-BE49-F238E27FC236}">
                <a16:creationId xmlns:a16="http://schemas.microsoft.com/office/drawing/2014/main" id="{DF16BC53-B0F9-FA11-D397-C3BC63EB16F4}"/>
              </a:ext>
            </a:extLst>
          </p:cNvPr>
          <p:cNvPicPr>
            <a:picLocks noChangeAspect="1"/>
          </p:cNvPicPr>
          <p:nvPr userDrawn="1"/>
        </p:nvPicPr>
        <p:blipFill>
          <a:blip r:embed="rId8" cstate="screen">
            <a:extLst>
              <a:ext uri="{28A0092B-C50C-407E-A947-70E740481C1C}">
                <a14:useLocalDpi xmlns:a14="http://schemas.microsoft.com/office/drawing/2010/main"/>
              </a:ext>
            </a:extLst>
          </a:blip>
          <a:stretch>
            <a:fillRect/>
          </a:stretch>
        </p:blipFill>
        <p:spPr>
          <a:xfrm>
            <a:off x="10923765" y="6172803"/>
            <a:ext cx="1230021" cy="792088"/>
          </a:xfrm>
          <a:prstGeom prst="rect">
            <a:avLst/>
          </a:prstGeom>
        </p:spPr>
      </p:pic>
      <p:sp>
        <p:nvSpPr>
          <p:cNvPr id="20" name="Espace réservé pour une image  37">
            <a:extLst>
              <a:ext uri="{FF2B5EF4-FFF2-40B4-BE49-F238E27FC236}">
                <a16:creationId xmlns:a16="http://schemas.microsoft.com/office/drawing/2014/main" id="{61E5AB9C-43E0-DCBD-76EF-6C6F29000595}"/>
              </a:ext>
            </a:extLst>
          </p:cNvPr>
          <p:cNvSpPr>
            <a:spLocks noGrp="1"/>
          </p:cNvSpPr>
          <p:nvPr>
            <p:ph type="pic" sz="quarter" idx="12"/>
          </p:nvPr>
        </p:nvSpPr>
        <p:spPr>
          <a:xfrm>
            <a:off x="3525559" y="3155949"/>
            <a:ext cx="873449" cy="873449"/>
          </a:xfrm>
          <a:prstGeom prst="ellipse">
            <a:avLst/>
          </a:prstGeom>
          <a:solidFill>
            <a:schemeClr val="bg1"/>
          </a:solidFill>
        </p:spPr>
        <p:txBody>
          <a:bodyPr anchor="ctr" anchorCtr="0"/>
          <a:lstStyle>
            <a:lvl1pPr algn="ctr">
              <a:defRPr sz="1400" b="0">
                <a:solidFill>
                  <a:sysClr val="windowText" lastClr="000000"/>
                </a:solidFill>
              </a:defRPr>
            </a:lvl1pPr>
          </a:lstStyle>
          <a:p>
            <a:endParaRPr lang="fr-FR" dirty="0"/>
          </a:p>
        </p:txBody>
      </p:sp>
      <p:sp>
        <p:nvSpPr>
          <p:cNvPr id="21" name="Espace réservé pour une image  37">
            <a:extLst>
              <a:ext uri="{FF2B5EF4-FFF2-40B4-BE49-F238E27FC236}">
                <a16:creationId xmlns:a16="http://schemas.microsoft.com/office/drawing/2014/main" id="{036520EA-66D7-0CD6-F7E3-06AA650EB026}"/>
              </a:ext>
            </a:extLst>
          </p:cNvPr>
          <p:cNvSpPr>
            <a:spLocks noGrp="1"/>
          </p:cNvSpPr>
          <p:nvPr>
            <p:ph type="pic" sz="quarter" idx="13"/>
          </p:nvPr>
        </p:nvSpPr>
        <p:spPr>
          <a:xfrm>
            <a:off x="6270394" y="3155949"/>
            <a:ext cx="873449" cy="873449"/>
          </a:xfrm>
          <a:prstGeom prst="ellipse">
            <a:avLst/>
          </a:prstGeom>
          <a:solidFill>
            <a:schemeClr val="bg1"/>
          </a:solidFill>
        </p:spPr>
        <p:txBody>
          <a:bodyPr anchor="ctr" anchorCtr="0"/>
          <a:lstStyle>
            <a:lvl1pPr algn="ctr">
              <a:defRPr sz="1400" b="0">
                <a:solidFill>
                  <a:sysClr val="windowText" lastClr="000000"/>
                </a:solidFill>
              </a:defRPr>
            </a:lvl1pPr>
          </a:lstStyle>
          <a:p>
            <a:endParaRPr lang="fr-FR" dirty="0"/>
          </a:p>
        </p:txBody>
      </p:sp>
      <p:sp>
        <p:nvSpPr>
          <p:cNvPr id="25" name="Espace réservé du texte 24">
            <a:extLst>
              <a:ext uri="{FF2B5EF4-FFF2-40B4-BE49-F238E27FC236}">
                <a16:creationId xmlns:a16="http://schemas.microsoft.com/office/drawing/2014/main" id="{31A8F57E-0ECD-8516-D4CC-C11A315B9ED9}"/>
              </a:ext>
            </a:extLst>
          </p:cNvPr>
          <p:cNvSpPr>
            <a:spLocks noGrp="1"/>
          </p:cNvSpPr>
          <p:nvPr>
            <p:ph type="body" sz="quarter" idx="14" hasCustomPrompt="1"/>
          </p:nvPr>
        </p:nvSpPr>
        <p:spPr>
          <a:xfrm>
            <a:off x="3545742" y="556638"/>
            <a:ext cx="4962525" cy="1943100"/>
          </a:xfrm>
          <a:prstGeom prst="rect">
            <a:avLst/>
          </a:prstGeom>
        </p:spPr>
        <p:txBody>
          <a:bodyPr/>
          <a:lstStyle>
            <a:lvl1pPr algn="ctr">
              <a:defRPr sz="4000" b="1">
                <a:solidFill>
                  <a:schemeClr val="bg1"/>
                </a:solidFill>
              </a:defRPr>
            </a:lvl1pPr>
            <a:lvl2pPr algn="ctr">
              <a:defRPr sz="4000" b="1">
                <a:solidFill>
                  <a:schemeClr val="bg1"/>
                </a:solidFill>
              </a:defRPr>
            </a:lvl2pPr>
            <a:lvl3pPr algn="ctr">
              <a:defRPr sz="4000" b="1">
                <a:solidFill>
                  <a:schemeClr val="bg1"/>
                </a:solidFill>
              </a:defRPr>
            </a:lvl3pPr>
            <a:lvl4pPr algn="ctr">
              <a:defRPr sz="4000" b="1">
                <a:solidFill>
                  <a:schemeClr val="bg1"/>
                </a:solidFill>
              </a:defRPr>
            </a:lvl4pPr>
            <a:lvl5pPr algn="ctr">
              <a:defRPr sz="4000" b="1">
                <a:solidFill>
                  <a:schemeClr val="bg1"/>
                </a:solidFill>
              </a:defRPr>
            </a:lvl5pPr>
          </a:lstStyle>
          <a:p>
            <a:pPr algn="ctr">
              <a:buClr>
                <a:schemeClr val="tx2"/>
              </a:buClr>
            </a:pPr>
            <a:r>
              <a:rPr lang="fr-FR" sz="4000" b="1" dirty="0">
                <a:solidFill>
                  <a:schemeClr val="bg1"/>
                </a:solidFill>
              </a:rPr>
              <a:t>Titre partie</a:t>
            </a:r>
          </a:p>
        </p:txBody>
      </p:sp>
      <p:sp>
        <p:nvSpPr>
          <p:cNvPr id="26" name="Espace réservé du texte 40">
            <a:extLst>
              <a:ext uri="{FF2B5EF4-FFF2-40B4-BE49-F238E27FC236}">
                <a16:creationId xmlns:a16="http://schemas.microsoft.com/office/drawing/2014/main" id="{CCACAB39-8C28-9149-FC96-B0F9DEFD266E}"/>
              </a:ext>
            </a:extLst>
          </p:cNvPr>
          <p:cNvSpPr>
            <a:spLocks noGrp="1"/>
          </p:cNvSpPr>
          <p:nvPr>
            <p:ph type="body" sz="quarter" idx="15" hasCustomPrompt="1"/>
          </p:nvPr>
        </p:nvSpPr>
        <p:spPr>
          <a:xfrm>
            <a:off x="4577440" y="3189660"/>
            <a:ext cx="1421096" cy="584775"/>
          </a:xfrm>
          <a:prstGeom prst="rect">
            <a:avLst/>
          </a:prstGeom>
        </p:spPr>
        <p:txBody>
          <a:bodyPr/>
          <a:lstStyle>
            <a:lvl1pPr algn="l">
              <a:defRPr sz="1400" b="1">
                <a:solidFill>
                  <a:schemeClr val="bg1"/>
                </a:solidFill>
              </a:defRPr>
            </a:lvl1pPr>
            <a:lvl2pPr>
              <a:defRPr sz="1400" b="0">
                <a:solidFill>
                  <a:schemeClr val="bg1"/>
                </a:solidFill>
              </a:defRPr>
            </a:lvl2pPr>
            <a:lvl3pPr>
              <a:defRPr sz="1400" b="0">
                <a:solidFill>
                  <a:schemeClr val="bg1"/>
                </a:solidFill>
              </a:defRPr>
            </a:lvl3pPr>
            <a:lvl4pPr>
              <a:defRPr sz="1400" b="0">
                <a:solidFill>
                  <a:schemeClr val="bg1"/>
                </a:solidFill>
              </a:defRPr>
            </a:lvl4pPr>
            <a:lvl5pPr>
              <a:defRPr sz="1400" b="0">
                <a:solidFill>
                  <a:schemeClr val="bg1"/>
                </a:solidFill>
              </a:defRPr>
            </a:lvl5pPr>
          </a:lstStyle>
          <a:p>
            <a:pPr lvl="0"/>
            <a:r>
              <a:rPr lang="fr-FR" dirty="0"/>
              <a:t>Nom</a:t>
            </a:r>
          </a:p>
          <a:p>
            <a:pPr lvl="0"/>
            <a:r>
              <a:rPr lang="fr-FR" dirty="0"/>
              <a:t>Prénom</a:t>
            </a:r>
          </a:p>
        </p:txBody>
      </p:sp>
      <p:sp>
        <p:nvSpPr>
          <p:cNvPr id="27" name="Espace réservé du texte 42">
            <a:extLst>
              <a:ext uri="{FF2B5EF4-FFF2-40B4-BE49-F238E27FC236}">
                <a16:creationId xmlns:a16="http://schemas.microsoft.com/office/drawing/2014/main" id="{4C3C8D13-9D46-8B70-B9E3-27F676040D99}"/>
              </a:ext>
            </a:extLst>
          </p:cNvPr>
          <p:cNvSpPr>
            <a:spLocks noGrp="1"/>
          </p:cNvSpPr>
          <p:nvPr>
            <p:ph type="body" sz="quarter" idx="16" hasCustomPrompt="1"/>
          </p:nvPr>
        </p:nvSpPr>
        <p:spPr>
          <a:xfrm>
            <a:off x="4577610" y="3759916"/>
            <a:ext cx="1465263" cy="278697"/>
          </a:xfrm>
          <a:prstGeom prst="rect">
            <a:avLst/>
          </a:prstGeom>
        </p:spPr>
        <p:txBody>
          <a:bodyPr/>
          <a:lstStyle>
            <a:lvl1pPr algn="l">
              <a:defRPr sz="1400" b="0">
                <a:solidFill>
                  <a:schemeClr val="accent1"/>
                </a:solidFill>
              </a:defRPr>
            </a:lvl1pPr>
          </a:lstStyle>
          <a:p>
            <a:pPr lvl="0"/>
            <a:r>
              <a:rPr lang="fr-FR" dirty="0"/>
              <a:t>Poste</a:t>
            </a:r>
          </a:p>
        </p:txBody>
      </p:sp>
      <p:sp>
        <p:nvSpPr>
          <p:cNvPr id="28" name="Espace réservé du texte 40">
            <a:extLst>
              <a:ext uri="{FF2B5EF4-FFF2-40B4-BE49-F238E27FC236}">
                <a16:creationId xmlns:a16="http://schemas.microsoft.com/office/drawing/2014/main" id="{35185C6F-94D6-2A4B-7521-11D3BE2CC0EF}"/>
              </a:ext>
            </a:extLst>
          </p:cNvPr>
          <p:cNvSpPr>
            <a:spLocks noGrp="1"/>
          </p:cNvSpPr>
          <p:nvPr>
            <p:ph type="body" sz="quarter" idx="17" hasCustomPrompt="1"/>
          </p:nvPr>
        </p:nvSpPr>
        <p:spPr>
          <a:xfrm>
            <a:off x="7302321" y="3175869"/>
            <a:ext cx="1421096" cy="584775"/>
          </a:xfrm>
          <a:prstGeom prst="rect">
            <a:avLst/>
          </a:prstGeom>
        </p:spPr>
        <p:txBody>
          <a:bodyPr/>
          <a:lstStyle>
            <a:lvl1pPr algn="l">
              <a:defRPr sz="1400" b="1">
                <a:solidFill>
                  <a:schemeClr val="bg1"/>
                </a:solidFill>
              </a:defRPr>
            </a:lvl1pPr>
            <a:lvl2pPr>
              <a:defRPr sz="1400" b="0">
                <a:solidFill>
                  <a:schemeClr val="bg1"/>
                </a:solidFill>
              </a:defRPr>
            </a:lvl2pPr>
            <a:lvl3pPr>
              <a:defRPr sz="1400" b="0">
                <a:solidFill>
                  <a:schemeClr val="bg1"/>
                </a:solidFill>
              </a:defRPr>
            </a:lvl3pPr>
            <a:lvl4pPr>
              <a:defRPr sz="1400" b="0">
                <a:solidFill>
                  <a:schemeClr val="bg1"/>
                </a:solidFill>
              </a:defRPr>
            </a:lvl4pPr>
            <a:lvl5pPr>
              <a:defRPr sz="1400" b="0">
                <a:solidFill>
                  <a:schemeClr val="bg1"/>
                </a:solidFill>
              </a:defRPr>
            </a:lvl5pPr>
          </a:lstStyle>
          <a:p>
            <a:pPr lvl="0"/>
            <a:r>
              <a:rPr lang="fr-FR" dirty="0"/>
              <a:t>Nom</a:t>
            </a:r>
          </a:p>
          <a:p>
            <a:pPr lvl="0"/>
            <a:r>
              <a:rPr lang="fr-FR" dirty="0"/>
              <a:t>Prénom</a:t>
            </a:r>
          </a:p>
        </p:txBody>
      </p:sp>
      <p:sp>
        <p:nvSpPr>
          <p:cNvPr id="29" name="Espace réservé du texte 42">
            <a:extLst>
              <a:ext uri="{FF2B5EF4-FFF2-40B4-BE49-F238E27FC236}">
                <a16:creationId xmlns:a16="http://schemas.microsoft.com/office/drawing/2014/main" id="{CF501A18-D4ED-16BD-8CA6-37747D571BF1}"/>
              </a:ext>
            </a:extLst>
          </p:cNvPr>
          <p:cNvSpPr>
            <a:spLocks noGrp="1"/>
          </p:cNvSpPr>
          <p:nvPr>
            <p:ph type="body" sz="quarter" idx="18" hasCustomPrompt="1"/>
          </p:nvPr>
        </p:nvSpPr>
        <p:spPr>
          <a:xfrm>
            <a:off x="7302491" y="3746125"/>
            <a:ext cx="1465263" cy="278697"/>
          </a:xfrm>
          <a:prstGeom prst="rect">
            <a:avLst/>
          </a:prstGeom>
        </p:spPr>
        <p:txBody>
          <a:bodyPr/>
          <a:lstStyle>
            <a:lvl1pPr algn="l">
              <a:defRPr sz="1400" b="0">
                <a:solidFill>
                  <a:schemeClr val="accent1"/>
                </a:solidFill>
              </a:defRPr>
            </a:lvl1pPr>
          </a:lstStyle>
          <a:p>
            <a:pPr lvl="0"/>
            <a:r>
              <a:rPr lang="fr-FR" dirty="0"/>
              <a:t>Poste</a:t>
            </a:r>
          </a:p>
        </p:txBody>
      </p:sp>
      <p:sp>
        <p:nvSpPr>
          <p:cNvPr id="31" name="Espace réservé du texte 30">
            <a:extLst>
              <a:ext uri="{FF2B5EF4-FFF2-40B4-BE49-F238E27FC236}">
                <a16:creationId xmlns:a16="http://schemas.microsoft.com/office/drawing/2014/main" id="{00BC83D2-87AA-CCA5-66FB-2C830873E8BD}"/>
              </a:ext>
            </a:extLst>
          </p:cNvPr>
          <p:cNvSpPr>
            <a:spLocks noGrp="1"/>
          </p:cNvSpPr>
          <p:nvPr>
            <p:ph type="body" sz="quarter" idx="19" hasCustomPrompt="1"/>
          </p:nvPr>
        </p:nvSpPr>
        <p:spPr>
          <a:xfrm>
            <a:off x="4293393" y="4302598"/>
            <a:ext cx="3605213" cy="2382838"/>
          </a:xfrm>
          <a:prstGeom prst="rect">
            <a:avLst/>
          </a:prstGeom>
        </p:spPr>
        <p:txBody>
          <a:bodyPr/>
          <a:lstStyle>
            <a:lvl1pPr algn="ctr">
              <a:defRPr sz="15000" b="1">
                <a:solidFill>
                  <a:schemeClr val="bg1"/>
                </a:solidFill>
              </a:defRPr>
            </a:lvl1pPr>
            <a:lvl2pPr>
              <a:defRPr sz="15000" b="1">
                <a:solidFill>
                  <a:schemeClr val="bg1"/>
                </a:solidFill>
              </a:defRPr>
            </a:lvl2pPr>
            <a:lvl3pPr>
              <a:defRPr sz="15000" b="1">
                <a:solidFill>
                  <a:schemeClr val="bg1"/>
                </a:solidFill>
              </a:defRPr>
            </a:lvl3pPr>
            <a:lvl4pPr>
              <a:defRPr sz="15000" b="1">
                <a:solidFill>
                  <a:schemeClr val="bg1"/>
                </a:solidFill>
              </a:defRPr>
            </a:lvl4pPr>
            <a:lvl5pPr>
              <a:defRPr sz="15000" b="1">
                <a:solidFill>
                  <a:schemeClr val="bg1"/>
                </a:solidFill>
              </a:defRPr>
            </a:lvl5pPr>
          </a:lstStyle>
          <a:p>
            <a:pPr lvl="0"/>
            <a:r>
              <a:rPr lang="fr-FR" dirty="0"/>
              <a:t>00</a:t>
            </a:r>
          </a:p>
        </p:txBody>
      </p:sp>
      <p:pic>
        <p:nvPicPr>
          <p:cNvPr id="3" name="Graphique 2">
            <a:extLst>
              <a:ext uri="{FF2B5EF4-FFF2-40B4-BE49-F238E27FC236}">
                <a16:creationId xmlns:a16="http://schemas.microsoft.com/office/drawing/2014/main" id="{B33C632B-10F8-FACE-B222-4CF8C58191E9}"/>
              </a:ext>
            </a:extLst>
          </p:cNvPr>
          <p:cNvPicPr>
            <a:picLocks noChangeAspect="1"/>
          </p:cNvPicPr>
          <p:nvPr userDrawn="1"/>
        </p:nvPicPr>
        <p:blipFill>
          <a:blip r:embed="rId9">
            <a:extLst>
              <a:ext uri="{96DAC541-7B7A-43D3-8B79-37D633B846F1}">
                <asvg:svgBlip xmlns:asvg="http://schemas.microsoft.com/office/drawing/2016/SVG/main" r:embed="rId10"/>
              </a:ext>
            </a:extLst>
          </a:blip>
          <a:stretch>
            <a:fillRect/>
          </a:stretch>
        </p:blipFill>
        <p:spPr>
          <a:xfrm>
            <a:off x="812049" y="2348880"/>
            <a:ext cx="2174029" cy="5743204"/>
          </a:xfrm>
          <a:prstGeom prst="rect">
            <a:avLst/>
          </a:prstGeom>
        </p:spPr>
      </p:pic>
    </p:spTree>
    <p:extLst>
      <p:ext uri="{BB962C8B-B14F-4D97-AF65-F5344CB8AC3E}">
        <p14:creationId xmlns:p14="http://schemas.microsoft.com/office/powerpoint/2010/main" val="2504746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lide partie 2 / bleu foncé">
    <p:bg>
      <p:bgPr>
        <a:solidFill>
          <a:schemeClr val="tx1"/>
        </a:solidFill>
        <a:effectLst/>
      </p:bgPr>
    </p:bg>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5613C01D-08ED-9E09-67F5-4BF95A434AB0}"/>
              </a:ext>
            </a:extLst>
          </p:cNvPr>
          <p:cNvSpPr>
            <a:spLocks noGrp="1"/>
          </p:cNvSpPr>
          <p:nvPr>
            <p:ph type="sldNum" sz="quarter" idx="11"/>
          </p:nvPr>
        </p:nvSpPr>
        <p:spPr/>
        <p:txBody>
          <a:bodyPr/>
          <a:lstStyle>
            <a:lvl1pPr>
              <a:defRPr>
                <a:solidFill>
                  <a:schemeClr val="bg1"/>
                </a:solidFill>
              </a:defRPr>
            </a:lvl1pPr>
          </a:lstStyle>
          <a:p>
            <a:fld id="{72F7D735-2684-4015-BC38-8C62B24B466E}" type="slidenum">
              <a:rPr lang="fr-FR" smtClean="0"/>
              <a:pPr/>
              <a:t>‹#›</a:t>
            </a:fld>
            <a:endParaRPr lang="fr-FR" dirty="0"/>
          </a:p>
        </p:txBody>
      </p:sp>
      <p:sp>
        <p:nvSpPr>
          <p:cNvPr id="5" name="Ellipse 4">
            <a:extLst>
              <a:ext uri="{FF2B5EF4-FFF2-40B4-BE49-F238E27FC236}">
                <a16:creationId xmlns:a16="http://schemas.microsoft.com/office/drawing/2014/main" id="{125F4AB7-56ED-6140-69C6-B8795E71797F}"/>
              </a:ext>
            </a:extLst>
          </p:cNvPr>
          <p:cNvSpPr/>
          <p:nvPr userDrawn="1"/>
        </p:nvSpPr>
        <p:spPr>
          <a:xfrm>
            <a:off x="1787371" y="-2539593"/>
            <a:ext cx="8617258" cy="8617258"/>
          </a:xfrm>
          <a:prstGeom prst="ellipse">
            <a:avLst/>
          </a:prstGeom>
          <a:noFill/>
          <a:ln w="12700">
            <a:solidFill>
              <a:schemeClr val="bg1"/>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r>
              <a:rPr lang="fr-FR" dirty="0"/>
              <a:t> </a:t>
            </a:r>
          </a:p>
        </p:txBody>
      </p:sp>
      <p:pic>
        <p:nvPicPr>
          <p:cNvPr id="6" name="Graphique 5">
            <a:extLst>
              <a:ext uri="{FF2B5EF4-FFF2-40B4-BE49-F238E27FC236}">
                <a16:creationId xmlns:a16="http://schemas.microsoft.com/office/drawing/2014/main" id="{255A0EA0-B970-D988-2255-5937B495DBE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08972" y="-3480381"/>
            <a:ext cx="10498834" cy="10498834"/>
          </a:xfrm>
          <a:prstGeom prst="rect">
            <a:avLst/>
          </a:prstGeom>
        </p:spPr>
      </p:pic>
      <p:sp>
        <p:nvSpPr>
          <p:cNvPr id="7" name="Ellipse 6">
            <a:extLst>
              <a:ext uri="{FF2B5EF4-FFF2-40B4-BE49-F238E27FC236}">
                <a16:creationId xmlns:a16="http://schemas.microsoft.com/office/drawing/2014/main" id="{5CAE4138-C225-3ECF-C348-BE8890700E1F}"/>
              </a:ext>
            </a:extLst>
          </p:cNvPr>
          <p:cNvSpPr/>
          <p:nvPr userDrawn="1"/>
        </p:nvSpPr>
        <p:spPr>
          <a:xfrm>
            <a:off x="2207877" y="-2119087"/>
            <a:ext cx="7776246" cy="7776246"/>
          </a:xfrm>
          <a:prstGeom prst="ellipse">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fr-FR" dirty="0"/>
              <a:t> </a:t>
            </a:r>
          </a:p>
        </p:txBody>
      </p:sp>
      <p:pic>
        <p:nvPicPr>
          <p:cNvPr id="8" name="Graphique 7">
            <a:extLst>
              <a:ext uri="{FF2B5EF4-FFF2-40B4-BE49-F238E27FC236}">
                <a16:creationId xmlns:a16="http://schemas.microsoft.com/office/drawing/2014/main" id="{E45ACB22-E0A3-EE77-2E7A-A017C7BFEADA}"/>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flipH="1">
            <a:off x="304629" y="3068960"/>
            <a:ext cx="1500382" cy="843365"/>
          </a:xfrm>
          <a:prstGeom prst="rect">
            <a:avLst/>
          </a:prstGeom>
          <a:effectLst>
            <a:outerShdw blurRad="381000" dist="203200" dir="2700000" algn="tl" rotWithShape="0">
              <a:prstClr val="black">
                <a:alpha val="40000"/>
              </a:prstClr>
            </a:outerShdw>
          </a:effectLst>
        </p:spPr>
      </p:pic>
      <p:pic>
        <p:nvPicPr>
          <p:cNvPr id="9" name="Graphique 8">
            <a:extLst>
              <a:ext uri="{FF2B5EF4-FFF2-40B4-BE49-F238E27FC236}">
                <a16:creationId xmlns:a16="http://schemas.microsoft.com/office/drawing/2014/main" id="{A75CB6D4-E1D7-CF8F-CC41-5FAB3D5934D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9436773" y="692696"/>
            <a:ext cx="2298503" cy="1291989"/>
          </a:xfrm>
          <a:prstGeom prst="rect">
            <a:avLst/>
          </a:prstGeom>
          <a:effectLst>
            <a:outerShdw blurRad="381000" dist="203200" dir="2700000" algn="tl" rotWithShape="0">
              <a:prstClr val="black">
                <a:alpha val="40000"/>
              </a:prstClr>
            </a:outerShdw>
          </a:effectLst>
        </p:spPr>
      </p:pic>
      <p:pic>
        <p:nvPicPr>
          <p:cNvPr id="11" name="Graphique 10">
            <a:extLst>
              <a:ext uri="{FF2B5EF4-FFF2-40B4-BE49-F238E27FC236}">
                <a16:creationId xmlns:a16="http://schemas.microsoft.com/office/drawing/2014/main" id="{96547AA7-4F71-3FA8-42C6-1A823661C2A2}"/>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8646147" y="3867796"/>
            <a:ext cx="2526025" cy="3402169"/>
          </a:xfrm>
          <a:prstGeom prst="rect">
            <a:avLst/>
          </a:prstGeom>
        </p:spPr>
      </p:pic>
      <p:pic>
        <p:nvPicPr>
          <p:cNvPr id="19" name="Image 18" descr="Une image contenant dessin&#10;&#10;Description générée automatiquement">
            <a:extLst>
              <a:ext uri="{FF2B5EF4-FFF2-40B4-BE49-F238E27FC236}">
                <a16:creationId xmlns:a16="http://schemas.microsoft.com/office/drawing/2014/main" id="{DF5EAA51-EA4F-6A69-17B9-4775209FACB5}"/>
              </a:ext>
            </a:extLst>
          </p:cNvPr>
          <p:cNvPicPr>
            <a:picLocks noChangeAspect="1"/>
          </p:cNvPicPr>
          <p:nvPr userDrawn="1"/>
        </p:nvPicPr>
        <p:blipFill>
          <a:blip r:embed="rId8" cstate="screen">
            <a:extLst>
              <a:ext uri="{28A0092B-C50C-407E-A947-70E740481C1C}">
                <a14:useLocalDpi xmlns:a14="http://schemas.microsoft.com/office/drawing/2010/main"/>
              </a:ext>
            </a:extLst>
          </a:blip>
          <a:stretch>
            <a:fillRect/>
          </a:stretch>
        </p:blipFill>
        <p:spPr>
          <a:xfrm>
            <a:off x="10923765" y="6172803"/>
            <a:ext cx="1230021" cy="792088"/>
          </a:xfrm>
          <a:prstGeom prst="rect">
            <a:avLst/>
          </a:prstGeom>
        </p:spPr>
      </p:pic>
      <p:sp>
        <p:nvSpPr>
          <p:cNvPr id="36" name="Espace réservé pour une image  37">
            <a:extLst>
              <a:ext uri="{FF2B5EF4-FFF2-40B4-BE49-F238E27FC236}">
                <a16:creationId xmlns:a16="http://schemas.microsoft.com/office/drawing/2014/main" id="{49D15FEB-7BBC-B959-7886-0B5145A130DD}"/>
              </a:ext>
            </a:extLst>
          </p:cNvPr>
          <p:cNvSpPr>
            <a:spLocks noGrp="1"/>
          </p:cNvSpPr>
          <p:nvPr>
            <p:ph type="pic" sz="quarter" idx="12"/>
          </p:nvPr>
        </p:nvSpPr>
        <p:spPr>
          <a:xfrm>
            <a:off x="3525559" y="3155949"/>
            <a:ext cx="873449" cy="873449"/>
          </a:xfrm>
          <a:prstGeom prst="ellipse">
            <a:avLst/>
          </a:prstGeom>
          <a:solidFill>
            <a:schemeClr val="bg1"/>
          </a:solidFill>
        </p:spPr>
        <p:txBody>
          <a:bodyPr anchor="ctr" anchorCtr="0"/>
          <a:lstStyle>
            <a:lvl1pPr algn="ctr">
              <a:defRPr sz="1400" b="0">
                <a:solidFill>
                  <a:sysClr val="windowText" lastClr="000000"/>
                </a:solidFill>
              </a:defRPr>
            </a:lvl1pPr>
          </a:lstStyle>
          <a:p>
            <a:endParaRPr lang="fr-FR" dirty="0"/>
          </a:p>
        </p:txBody>
      </p:sp>
      <p:sp>
        <p:nvSpPr>
          <p:cNvPr id="37" name="Espace réservé pour une image  37">
            <a:extLst>
              <a:ext uri="{FF2B5EF4-FFF2-40B4-BE49-F238E27FC236}">
                <a16:creationId xmlns:a16="http://schemas.microsoft.com/office/drawing/2014/main" id="{43D36CE2-B0B0-6702-7899-BEB391C0DD2F}"/>
              </a:ext>
            </a:extLst>
          </p:cNvPr>
          <p:cNvSpPr>
            <a:spLocks noGrp="1"/>
          </p:cNvSpPr>
          <p:nvPr>
            <p:ph type="pic" sz="quarter" idx="13"/>
          </p:nvPr>
        </p:nvSpPr>
        <p:spPr>
          <a:xfrm>
            <a:off x="6270394" y="3155949"/>
            <a:ext cx="873449" cy="873449"/>
          </a:xfrm>
          <a:prstGeom prst="ellipse">
            <a:avLst/>
          </a:prstGeom>
          <a:solidFill>
            <a:schemeClr val="bg1"/>
          </a:solidFill>
        </p:spPr>
        <p:txBody>
          <a:bodyPr anchor="ctr" anchorCtr="0"/>
          <a:lstStyle>
            <a:lvl1pPr algn="ctr">
              <a:defRPr sz="1400" b="0">
                <a:solidFill>
                  <a:sysClr val="windowText" lastClr="000000"/>
                </a:solidFill>
              </a:defRPr>
            </a:lvl1pPr>
          </a:lstStyle>
          <a:p>
            <a:endParaRPr lang="fr-FR" dirty="0"/>
          </a:p>
        </p:txBody>
      </p:sp>
      <p:sp>
        <p:nvSpPr>
          <p:cNvPr id="38" name="Espace réservé du texte 24">
            <a:extLst>
              <a:ext uri="{FF2B5EF4-FFF2-40B4-BE49-F238E27FC236}">
                <a16:creationId xmlns:a16="http://schemas.microsoft.com/office/drawing/2014/main" id="{446DE313-DD8D-24F4-D4A3-A3A5A85528E4}"/>
              </a:ext>
            </a:extLst>
          </p:cNvPr>
          <p:cNvSpPr>
            <a:spLocks noGrp="1"/>
          </p:cNvSpPr>
          <p:nvPr>
            <p:ph type="body" sz="quarter" idx="14" hasCustomPrompt="1"/>
          </p:nvPr>
        </p:nvSpPr>
        <p:spPr>
          <a:xfrm>
            <a:off x="3545742" y="556638"/>
            <a:ext cx="4962525" cy="1943100"/>
          </a:xfrm>
          <a:prstGeom prst="rect">
            <a:avLst/>
          </a:prstGeom>
        </p:spPr>
        <p:txBody>
          <a:bodyPr/>
          <a:lstStyle>
            <a:lvl1pPr algn="ctr">
              <a:defRPr sz="4000" b="1">
                <a:solidFill>
                  <a:schemeClr val="bg1"/>
                </a:solidFill>
              </a:defRPr>
            </a:lvl1pPr>
            <a:lvl2pPr algn="ctr">
              <a:defRPr sz="4000" b="1">
                <a:solidFill>
                  <a:schemeClr val="bg1"/>
                </a:solidFill>
              </a:defRPr>
            </a:lvl2pPr>
            <a:lvl3pPr algn="ctr">
              <a:defRPr sz="4000" b="1">
                <a:solidFill>
                  <a:schemeClr val="bg1"/>
                </a:solidFill>
              </a:defRPr>
            </a:lvl3pPr>
            <a:lvl4pPr algn="ctr">
              <a:defRPr sz="4000" b="1">
                <a:solidFill>
                  <a:schemeClr val="bg1"/>
                </a:solidFill>
              </a:defRPr>
            </a:lvl4pPr>
            <a:lvl5pPr algn="ctr">
              <a:defRPr sz="4000" b="1">
                <a:solidFill>
                  <a:schemeClr val="bg1"/>
                </a:solidFill>
              </a:defRPr>
            </a:lvl5pPr>
          </a:lstStyle>
          <a:p>
            <a:pPr algn="ctr">
              <a:buClr>
                <a:schemeClr val="tx2"/>
              </a:buClr>
            </a:pPr>
            <a:r>
              <a:rPr lang="fr-FR" sz="4000" b="1" dirty="0">
                <a:solidFill>
                  <a:schemeClr val="bg1"/>
                </a:solidFill>
              </a:rPr>
              <a:t>Titre partie</a:t>
            </a:r>
          </a:p>
        </p:txBody>
      </p:sp>
      <p:sp>
        <p:nvSpPr>
          <p:cNvPr id="39" name="Espace réservé du texte 40">
            <a:extLst>
              <a:ext uri="{FF2B5EF4-FFF2-40B4-BE49-F238E27FC236}">
                <a16:creationId xmlns:a16="http://schemas.microsoft.com/office/drawing/2014/main" id="{0ACE8D36-3D99-1F39-6C21-563779BB6C9F}"/>
              </a:ext>
            </a:extLst>
          </p:cNvPr>
          <p:cNvSpPr>
            <a:spLocks noGrp="1"/>
          </p:cNvSpPr>
          <p:nvPr>
            <p:ph type="body" sz="quarter" idx="15" hasCustomPrompt="1"/>
          </p:nvPr>
        </p:nvSpPr>
        <p:spPr>
          <a:xfrm>
            <a:off x="4577440" y="3189660"/>
            <a:ext cx="1421096" cy="584775"/>
          </a:xfrm>
          <a:prstGeom prst="rect">
            <a:avLst/>
          </a:prstGeom>
        </p:spPr>
        <p:txBody>
          <a:bodyPr/>
          <a:lstStyle>
            <a:lvl1pPr algn="l">
              <a:defRPr sz="1400" b="1">
                <a:solidFill>
                  <a:schemeClr val="bg1"/>
                </a:solidFill>
              </a:defRPr>
            </a:lvl1pPr>
            <a:lvl2pPr>
              <a:defRPr sz="1400" b="0">
                <a:solidFill>
                  <a:schemeClr val="bg1"/>
                </a:solidFill>
              </a:defRPr>
            </a:lvl2pPr>
            <a:lvl3pPr>
              <a:defRPr sz="1400" b="0">
                <a:solidFill>
                  <a:schemeClr val="bg1"/>
                </a:solidFill>
              </a:defRPr>
            </a:lvl3pPr>
            <a:lvl4pPr>
              <a:defRPr sz="1400" b="0">
                <a:solidFill>
                  <a:schemeClr val="bg1"/>
                </a:solidFill>
              </a:defRPr>
            </a:lvl4pPr>
            <a:lvl5pPr>
              <a:defRPr sz="1400" b="0">
                <a:solidFill>
                  <a:schemeClr val="bg1"/>
                </a:solidFill>
              </a:defRPr>
            </a:lvl5pPr>
          </a:lstStyle>
          <a:p>
            <a:pPr lvl="0"/>
            <a:r>
              <a:rPr lang="fr-FR" dirty="0"/>
              <a:t>Nom</a:t>
            </a:r>
          </a:p>
          <a:p>
            <a:pPr lvl="0"/>
            <a:r>
              <a:rPr lang="fr-FR" dirty="0"/>
              <a:t>Prénom</a:t>
            </a:r>
          </a:p>
        </p:txBody>
      </p:sp>
      <p:sp>
        <p:nvSpPr>
          <p:cNvPr id="40" name="Espace réservé du texte 42">
            <a:extLst>
              <a:ext uri="{FF2B5EF4-FFF2-40B4-BE49-F238E27FC236}">
                <a16:creationId xmlns:a16="http://schemas.microsoft.com/office/drawing/2014/main" id="{71875DE7-5FDB-E34E-A4C0-9220AF7B92F6}"/>
              </a:ext>
            </a:extLst>
          </p:cNvPr>
          <p:cNvSpPr>
            <a:spLocks noGrp="1"/>
          </p:cNvSpPr>
          <p:nvPr>
            <p:ph type="body" sz="quarter" idx="16" hasCustomPrompt="1"/>
          </p:nvPr>
        </p:nvSpPr>
        <p:spPr>
          <a:xfrm>
            <a:off x="4577610" y="3759916"/>
            <a:ext cx="1465263" cy="278697"/>
          </a:xfrm>
          <a:prstGeom prst="rect">
            <a:avLst/>
          </a:prstGeom>
        </p:spPr>
        <p:txBody>
          <a:bodyPr/>
          <a:lstStyle>
            <a:lvl1pPr algn="l">
              <a:defRPr sz="1400" b="0">
                <a:solidFill>
                  <a:schemeClr val="accent1"/>
                </a:solidFill>
              </a:defRPr>
            </a:lvl1pPr>
          </a:lstStyle>
          <a:p>
            <a:pPr lvl="0"/>
            <a:r>
              <a:rPr lang="fr-FR" dirty="0"/>
              <a:t>Poste</a:t>
            </a:r>
          </a:p>
        </p:txBody>
      </p:sp>
      <p:sp>
        <p:nvSpPr>
          <p:cNvPr id="41" name="Espace réservé du texte 40">
            <a:extLst>
              <a:ext uri="{FF2B5EF4-FFF2-40B4-BE49-F238E27FC236}">
                <a16:creationId xmlns:a16="http://schemas.microsoft.com/office/drawing/2014/main" id="{D6CCC215-A627-1577-E3B4-AEFACBA2D083}"/>
              </a:ext>
            </a:extLst>
          </p:cNvPr>
          <p:cNvSpPr>
            <a:spLocks noGrp="1"/>
          </p:cNvSpPr>
          <p:nvPr>
            <p:ph type="body" sz="quarter" idx="17" hasCustomPrompt="1"/>
          </p:nvPr>
        </p:nvSpPr>
        <p:spPr>
          <a:xfrm>
            <a:off x="7302321" y="3175869"/>
            <a:ext cx="1421096" cy="584775"/>
          </a:xfrm>
          <a:prstGeom prst="rect">
            <a:avLst/>
          </a:prstGeom>
        </p:spPr>
        <p:txBody>
          <a:bodyPr/>
          <a:lstStyle>
            <a:lvl1pPr algn="l">
              <a:defRPr sz="1400" b="1">
                <a:solidFill>
                  <a:schemeClr val="bg1"/>
                </a:solidFill>
              </a:defRPr>
            </a:lvl1pPr>
            <a:lvl2pPr>
              <a:defRPr sz="1400" b="0">
                <a:solidFill>
                  <a:schemeClr val="bg1"/>
                </a:solidFill>
              </a:defRPr>
            </a:lvl2pPr>
            <a:lvl3pPr>
              <a:defRPr sz="1400" b="0">
                <a:solidFill>
                  <a:schemeClr val="bg1"/>
                </a:solidFill>
              </a:defRPr>
            </a:lvl3pPr>
            <a:lvl4pPr>
              <a:defRPr sz="1400" b="0">
                <a:solidFill>
                  <a:schemeClr val="bg1"/>
                </a:solidFill>
              </a:defRPr>
            </a:lvl4pPr>
            <a:lvl5pPr>
              <a:defRPr sz="1400" b="0">
                <a:solidFill>
                  <a:schemeClr val="bg1"/>
                </a:solidFill>
              </a:defRPr>
            </a:lvl5pPr>
          </a:lstStyle>
          <a:p>
            <a:pPr lvl="0"/>
            <a:r>
              <a:rPr lang="fr-FR" dirty="0"/>
              <a:t>Nom</a:t>
            </a:r>
          </a:p>
          <a:p>
            <a:pPr lvl="0"/>
            <a:r>
              <a:rPr lang="fr-FR" dirty="0"/>
              <a:t>Prénom</a:t>
            </a:r>
          </a:p>
        </p:txBody>
      </p:sp>
      <p:sp>
        <p:nvSpPr>
          <p:cNvPr id="42" name="Espace réservé du texte 42">
            <a:extLst>
              <a:ext uri="{FF2B5EF4-FFF2-40B4-BE49-F238E27FC236}">
                <a16:creationId xmlns:a16="http://schemas.microsoft.com/office/drawing/2014/main" id="{79235CEA-ED0B-5EE5-274A-3133C0505B88}"/>
              </a:ext>
            </a:extLst>
          </p:cNvPr>
          <p:cNvSpPr>
            <a:spLocks noGrp="1"/>
          </p:cNvSpPr>
          <p:nvPr>
            <p:ph type="body" sz="quarter" idx="18" hasCustomPrompt="1"/>
          </p:nvPr>
        </p:nvSpPr>
        <p:spPr>
          <a:xfrm>
            <a:off x="7302491" y="3746125"/>
            <a:ext cx="1465263" cy="278697"/>
          </a:xfrm>
          <a:prstGeom prst="rect">
            <a:avLst/>
          </a:prstGeom>
        </p:spPr>
        <p:txBody>
          <a:bodyPr/>
          <a:lstStyle>
            <a:lvl1pPr algn="l">
              <a:defRPr sz="1400" b="0">
                <a:solidFill>
                  <a:schemeClr val="accent1"/>
                </a:solidFill>
              </a:defRPr>
            </a:lvl1pPr>
          </a:lstStyle>
          <a:p>
            <a:pPr lvl="0"/>
            <a:r>
              <a:rPr lang="fr-FR" dirty="0"/>
              <a:t>Poste</a:t>
            </a:r>
          </a:p>
        </p:txBody>
      </p:sp>
      <p:sp>
        <p:nvSpPr>
          <p:cNvPr id="43" name="Espace réservé du texte 30">
            <a:extLst>
              <a:ext uri="{FF2B5EF4-FFF2-40B4-BE49-F238E27FC236}">
                <a16:creationId xmlns:a16="http://schemas.microsoft.com/office/drawing/2014/main" id="{15FA3C5B-5623-CF50-D305-AADC7DCD9B21}"/>
              </a:ext>
            </a:extLst>
          </p:cNvPr>
          <p:cNvSpPr>
            <a:spLocks noGrp="1"/>
          </p:cNvSpPr>
          <p:nvPr>
            <p:ph type="body" sz="quarter" idx="19" hasCustomPrompt="1"/>
          </p:nvPr>
        </p:nvSpPr>
        <p:spPr>
          <a:xfrm>
            <a:off x="4293393" y="4302598"/>
            <a:ext cx="3605213" cy="2382838"/>
          </a:xfrm>
          <a:prstGeom prst="rect">
            <a:avLst/>
          </a:prstGeom>
        </p:spPr>
        <p:txBody>
          <a:bodyPr/>
          <a:lstStyle>
            <a:lvl1pPr algn="ctr">
              <a:defRPr sz="15000" b="1">
                <a:solidFill>
                  <a:schemeClr val="bg1"/>
                </a:solidFill>
              </a:defRPr>
            </a:lvl1pPr>
            <a:lvl2pPr>
              <a:defRPr sz="15000" b="1">
                <a:solidFill>
                  <a:schemeClr val="bg1"/>
                </a:solidFill>
              </a:defRPr>
            </a:lvl2pPr>
            <a:lvl3pPr>
              <a:defRPr sz="15000" b="1">
                <a:solidFill>
                  <a:schemeClr val="bg1"/>
                </a:solidFill>
              </a:defRPr>
            </a:lvl3pPr>
            <a:lvl4pPr>
              <a:defRPr sz="15000" b="1">
                <a:solidFill>
                  <a:schemeClr val="bg1"/>
                </a:solidFill>
              </a:defRPr>
            </a:lvl4pPr>
            <a:lvl5pPr>
              <a:defRPr sz="15000" b="1">
                <a:solidFill>
                  <a:schemeClr val="bg1"/>
                </a:solidFill>
              </a:defRPr>
            </a:lvl5pPr>
          </a:lstStyle>
          <a:p>
            <a:pPr lvl="0"/>
            <a:r>
              <a:rPr lang="fr-FR" dirty="0"/>
              <a:t>00</a:t>
            </a:r>
          </a:p>
        </p:txBody>
      </p:sp>
    </p:spTree>
    <p:extLst>
      <p:ext uri="{BB962C8B-B14F-4D97-AF65-F5344CB8AC3E}">
        <p14:creationId xmlns:p14="http://schemas.microsoft.com/office/powerpoint/2010/main" val="13308128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lide partie 2 / bleu clair">
    <p:bg>
      <p:bgPr>
        <a:solidFill>
          <a:schemeClr val="tx2"/>
        </a:solidFill>
        <a:effectLst/>
      </p:bgPr>
    </p:bg>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5613C01D-08ED-9E09-67F5-4BF95A434AB0}"/>
              </a:ext>
            </a:extLst>
          </p:cNvPr>
          <p:cNvSpPr>
            <a:spLocks noGrp="1"/>
          </p:cNvSpPr>
          <p:nvPr>
            <p:ph type="sldNum" sz="quarter" idx="11"/>
          </p:nvPr>
        </p:nvSpPr>
        <p:spPr/>
        <p:txBody>
          <a:bodyPr/>
          <a:lstStyle>
            <a:lvl1pPr>
              <a:defRPr>
                <a:solidFill>
                  <a:schemeClr val="bg1"/>
                </a:solidFill>
              </a:defRPr>
            </a:lvl1pPr>
          </a:lstStyle>
          <a:p>
            <a:fld id="{72F7D735-2684-4015-BC38-8C62B24B466E}" type="slidenum">
              <a:rPr lang="fr-FR" smtClean="0"/>
              <a:pPr/>
              <a:t>‹#›</a:t>
            </a:fld>
            <a:endParaRPr lang="fr-FR" dirty="0"/>
          </a:p>
        </p:txBody>
      </p:sp>
      <p:sp>
        <p:nvSpPr>
          <p:cNvPr id="5" name="Ellipse 4">
            <a:extLst>
              <a:ext uri="{FF2B5EF4-FFF2-40B4-BE49-F238E27FC236}">
                <a16:creationId xmlns:a16="http://schemas.microsoft.com/office/drawing/2014/main" id="{125F4AB7-56ED-6140-69C6-B8795E71797F}"/>
              </a:ext>
            </a:extLst>
          </p:cNvPr>
          <p:cNvSpPr/>
          <p:nvPr userDrawn="1"/>
        </p:nvSpPr>
        <p:spPr>
          <a:xfrm>
            <a:off x="1787371" y="-2539593"/>
            <a:ext cx="8617258" cy="8617258"/>
          </a:xfrm>
          <a:prstGeom prst="ellipse">
            <a:avLst/>
          </a:prstGeom>
          <a:noFill/>
          <a:ln w="12700">
            <a:solidFill>
              <a:schemeClr val="bg1"/>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r>
              <a:rPr lang="fr-FR" dirty="0"/>
              <a:t> </a:t>
            </a:r>
          </a:p>
        </p:txBody>
      </p:sp>
      <p:pic>
        <p:nvPicPr>
          <p:cNvPr id="6" name="Graphique 5">
            <a:extLst>
              <a:ext uri="{FF2B5EF4-FFF2-40B4-BE49-F238E27FC236}">
                <a16:creationId xmlns:a16="http://schemas.microsoft.com/office/drawing/2014/main" id="{255A0EA0-B970-D988-2255-5937B495DBE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08972" y="-3480381"/>
            <a:ext cx="10498834" cy="10498834"/>
          </a:xfrm>
          <a:prstGeom prst="rect">
            <a:avLst/>
          </a:prstGeom>
        </p:spPr>
      </p:pic>
      <p:sp>
        <p:nvSpPr>
          <p:cNvPr id="7" name="Ellipse 6">
            <a:extLst>
              <a:ext uri="{FF2B5EF4-FFF2-40B4-BE49-F238E27FC236}">
                <a16:creationId xmlns:a16="http://schemas.microsoft.com/office/drawing/2014/main" id="{5CAE4138-C225-3ECF-C348-BE8890700E1F}"/>
              </a:ext>
            </a:extLst>
          </p:cNvPr>
          <p:cNvSpPr/>
          <p:nvPr userDrawn="1"/>
        </p:nvSpPr>
        <p:spPr>
          <a:xfrm>
            <a:off x="2207877" y="-2119087"/>
            <a:ext cx="7776246" cy="7776246"/>
          </a:xfrm>
          <a:prstGeom prst="ellips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fr-FR" dirty="0"/>
              <a:t> </a:t>
            </a:r>
          </a:p>
        </p:txBody>
      </p:sp>
      <p:pic>
        <p:nvPicPr>
          <p:cNvPr id="8" name="Graphique 7">
            <a:extLst>
              <a:ext uri="{FF2B5EF4-FFF2-40B4-BE49-F238E27FC236}">
                <a16:creationId xmlns:a16="http://schemas.microsoft.com/office/drawing/2014/main" id="{E45ACB22-E0A3-EE77-2E7A-A017C7BFEADA}"/>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flipH="1">
            <a:off x="304629" y="3068960"/>
            <a:ext cx="1500382" cy="843365"/>
          </a:xfrm>
          <a:prstGeom prst="rect">
            <a:avLst/>
          </a:prstGeom>
          <a:effectLst>
            <a:outerShdw blurRad="381000" dist="203200" dir="2700000" algn="tl" rotWithShape="0">
              <a:prstClr val="black">
                <a:alpha val="40000"/>
              </a:prstClr>
            </a:outerShdw>
          </a:effectLst>
        </p:spPr>
      </p:pic>
      <p:pic>
        <p:nvPicPr>
          <p:cNvPr id="9" name="Graphique 8">
            <a:extLst>
              <a:ext uri="{FF2B5EF4-FFF2-40B4-BE49-F238E27FC236}">
                <a16:creationId xmlns:a16="http://schemas.microsoft.com/office/drawing/2014/main" id="{A75CB6D4-E1D7-CF8F-CC41-5FAB3D5934D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9436773" y="692696"/>
            <a:ext cx="2298503" cy="1291989"/>
          </a:xfrm>
          <a:prstGeom prst="rect">
            <a:avLst/>
          </a:prstGeom>
          <a:effectLst>
            <a:outerShdw blurRad="381000" dist="203200" dir="2700000" algn="tl" rotWithShape="0">
              <a:prstClr val="black">
                <a:alpha val="40000"/>
              </a:prstClr>
            </a:outerShdw>
          </a:effectLst>
        </p:spPr>
      </p:pic>
      <p:pic>
        <p:nvPicPr>
          <p:cNvPr id="19" name="Image 18" descr="Une image contenant dessin&#10;&#10;Description générée automatiquement">
            <a:extLst>
              <a:ext uri="{FF2B5EF4-FFF2-40B4-BE49-F238E27FC236}">
                <a16:creationId xmlns:a16="http://schemas.microsoft.com/office/drawing/2014/main" id="{DF5EAA51-EA4F-6A69-17B9-4775209FACB5}"/>
              </a:ext>
            </a:extLst>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10923765" y="6172803"/>
            <a:ext cx="1230021" cy="792088"/>
          </a:xfrm>
          <a:prstGeom prst="rect">
            <a:avLst/>
          </a:prstGeom>
        </p:spPr>
      </p:pic>
      <p:sp>
        <p:nvSpPr>
          <p:cNvPr id="36" name="Espace réservé pour une image  37">
            <a:extLst>
              <a:ext uri="{FF2B5EF4-FFF2-40B4-BE49-F238E27FC236}">
                <a16:creationId xmlns:a16="http://schemas.microsoft.com/office/drawing/2014/main" id="{49D15FEB-7BBC-B959-7886-0B5145A130DD}"/>
              </a:ext>
            </a:extLst>
          </p:cNvPr>
          <p:cNvSpPr>
            <a:spLocks noGrp="1"/>
          </p:cNvSpPr>
          <p:nvPr>
            <p:ph type="pic" sz="quarter" idx="12"/>
          </p:nvPr>
        </p:nvSpPr>
        <p:spPr>
          <a:xfrm>
            <a:off x="3525559" y="3155949"/>
            <a:ext cx="873449" cy="873449"/>
          </a:xfrm>
          <a:prstGeom prst="ellipse">
            <a:avLst/>
          </a:prstGeom>
          <a:solidFill>
            <a:schemeClr val="bg1"/>
          </a:solidFill>
        </p:spPr>
        <p:txBody>
          <a:bodyPr anchor="ctr" anchorCtr="0"/>
          <a:lstStyle>
            <a:lvl1pPr algn="ctr">
              <a:defRPr sz="1400" b="0">
                <a:solidFill>
                  <a:sysClr val="windowText" lastClr="000000"/>
                </a:solidFill>
              </a:defRPr>
            </a:lvl1pPr>
          </a:lstStyle>
          <a:p>
            <a:endParaRPr lang="fr-FR" dirty="0"/>
          </a:p>
        </p:txBody>
      </p:sp>
      <p:sp>
        <p:nvSpPr>
          <p:cNvPr id="37" name="Espace réservé pour une image  37">
            <a:extLst>
              <a:ext uri="{FF2B5EF4-FFF2-40B4-BE49-F238E27FC236}">
                <a16:creationId xmlns:a16="http://schemas.microsoft.com/office/drawing/2014/main" id="{43D36CE2-B0B0-6702-7899-BEB391C0DD2F}"/>
              </a:ext>
            </a:extLst>
          </p:cNvPr>
          <p:cNvSpPr>
            <a:spLocks noGrp="1"/>
          </p:cNvSpPr>
          <p:nvPr>
            <p:ph type="pic" sz="quarter" idx="13"/>
          </p:nvPr>
        </p:nvSpPr>
        <p:spPr>
          <a:xfrm>
            <a:off x="6270394" y="3155949"/>
            <a:ext cx="873449" cy="873449"/>
          </a:xfrm>
          <a:prstGeom prst="ellipse">
            <a:avLst/>
          </a:prstGeom>
          <a:solidFill>
            <a:schemeClr val="bg1"/>
          </a:solidFill>
        </p:spPr>
        <p:txBody>
          <a:bodyPr anchor="ctr" anchorCtr="0"/>
          <a:lstStyle>
            <a:lvl1pPr algn="ctr">
              <a:defRPr sz="1400" b="0">
                <a:solidFill>
                  <a:sysClr val="windowText" lastClr="000000"/>
                </a:solidFill>
              </a:defRPr>
            </a:lvl1pPr>
          </a:lstStyle>
          <a:p>
            <a:endParaRPr lang="fr-FR" dirty="0"/>
          </a:p>
        </p:txBody>
      </p:sp>
      <p:sp>
        <p:nvSpPr>
          <p:cNvPr id="38" name="Espace réservé du texte 24">
            <a:extLst>
              <a:ext uri="{FF2B5EF4-FFF2-40B4-BE49-F238E27FC236}">
                <a16:creationId xmlns:a16="http://schemas.microsoft.com/office/drawing/2014/main" id="{446DE313-DD8D-24F4-D4A3-A3A5A85528E4}"/>
              </a:ext>
            </a:extLst>
          </p:cNvPr>
          <p:cNvSpPr>
            <a:spLocks noGrp="1"/>
          </p:cNvSpPr>
          <p:nvPr>
            <p:ph type="body" sz="quarter" idx="14" hasCustomPrompt="1"/>
          </p:nvPr>
        </p:nvSpPr>
        <p:spPr>
          <a:xfrm>
            <a:off x="3545742" y="556638"/>
            <a:ext cx="4962525" cy="1943100"/>
          </a:xfrm>
          <a:prstGeom prst="rect">
            <a:avLst/>
          </a:prstGeom>
        </p:spPr>
        <p:txBody>
          <a:bodyPr/>
          <a:lstStyle>
            <a:lvl1pPr algn="ctr">
              <a:defRPr sz="4000" b="1">
                <a:solidFill>
                  <a:schemeClr val="bg1"/>
                </a:solidFill>
              </a:defRPr>
            </a:lvl1pPr>
            <a:lvl2pPr algn="ctr">
              <a:defRPr sz="4000" b="1">
                <a:solidFill>
                  <a:schemeClr val="bg1"/>
                </a:solidFill>
              </a:defRPr>
            </a:lvl2pPr>
            <a:lvl3pPr algn="ctr">
              <a:defRPr sz="4000" b="1">
                <a:solidFill>
                  <a:schemeClr val="bg1"/>
                </a:solidFill>
              </a:defRPr>
            </a:lvl3pPr>
            <a:lvl4pPr algn="ctr">
              <a:defRPr sz="4000" b="1">
                <a:solidFill>
                  <a:schemeClr val="bg1"/>
                </a:solidFill>
              </a:defRPr>
            </a:lvl4pPr>
            <a:lvl5pPr algn="ctr">
              <a:defRPr sz="4000" b="1">
                <a:solidFill>
                  <a:schemeClr val="bg1"/>
                </a:solidFill>
              </a:defRPr>
            </a:lvl5pPr>
          </a:lstStyle>
          <a:p>
            <a:pPr algn="ctr">
              <a:buClr>
                <a:schemeClr val="tx2"/>
              </a:buClr>
            </a:pPr>
            <a:r>
              <a:rPr lang="fr-FR" sz="4000" b="1" dirty="0">
                <a:solidFill>
                  <a:schemeClr val="bg1"/>
                </a:solidFill>
              </a:rPr>
              <a:t>Titre partie</a:t>
            </a:r>
          </a:p>
        </p:txBody>
      </p:sp>
      <p:sp>
        <p:nvSpPr>
          <p:cNvPr id="39" name="Espace réservé du texte 40">
            <a:extLst>
              <a:ext uri="{FF2B5EF4-FFF2-40B4-BE49-F238E27FC236}">
                <a16:creationId xmlns:a16="http://schemas.microsoft.com/office/drawing/2014/main" id="{0ACE8D36-3D99-1F39-6C21-563779BB6C9F}"/>
              </a:ext>
            </a:extLst>
          </p:cNvPr>
          <p:cNvSpPr>
            <a:spLocks noGrp="1"/>
          </p:cNvSpPr>
          <p:nvPr>
            <p:ph type="body" sz="quarter" idx="15" hasCustomPrompt="1"/>
          </p:nvPr>
        </p:nvSpPr>
        <p:spPr>
          <a:xfrm>
            <a:off x="4577440" y="3189660"/>
            <a:ext cx="1421096" cy="584775"/>
          </a:xfrm>
          <a:prstGeom prst="rect">
            <a:avLst/>
          </a:prstGeom>
        </p:spPr>
        <p:txBody>
          <a:bodyPr/>
          <a:lstStyle>
            <a:lvl1pPr algn="l">
              <a:defRPr sz="1400" b="1">
                <a:solidFill>
                  <a:schemeClr val="bg1"/>
                </a:solidFill>
              </a:defRPr>
            </a:lvl1pPr>
            <a:lvl2pPr>
              <a:defRPr sz="1400" b="0">
                <a:solidFill>
                  <a:schemeClr val="bg1"/>
                </a:solidFill>
              </a:defRPr>
            </a:lvl2pPr>
            <a:lvl3pPr>
              <a:defRPr sz="1400" b="0">
                <a:solidFill>
                  <a:schemeClr val="bg1"/>
                </a:solidFill>
              </a:defRPr>
            </a:lvl3pPr>
            <a:lvl4pPr>
              <a:defRPr sz="1400" b="0">
                <a:solidFill>
                  <a:schemeClr val="bg1"/>
                </a:solidFill>
              </a:defRPr>
            </a:lvl4pPr>
            <a:lvl5pPr>
              <a:defRPr sz="1400" b="0">
                <a:solidFill>
                  <a:schemeClr val="bg1"/>
                </a:solidFill>
              </a:defRPr>
            </a:lvl5pPr>
          </a:lstStyle>
          <a:p>
            <a:pPr lvl="0"/>
            <a:r>
              <a:rPr lang="fr-FR" dirty="0"/>
              <a:t>Nom</a:t>
            </a:r>
          </a:p>
          <a:p>
            <a:pPr lvl="0"/>
            <a:r>
              <a:rPr lang="fr-FR" dirty="0"/>
              <a:t>Prénom</a:t>
            </a:r>
          </a:p>
        </p:txBody>
      </p:sp>
      <p:sp>
        <p:nvSpPr>
          <p:cNvPr id="40" name="Espace réservé du texte 42">
            <a:extLst>
              <a:ext uri="{FF2B5EF4-FFF2-40B4-BE49-F238E27FC236}">
                <a16:creationId xmlns:a16="http://schemas.microsoft.com/office/drawing/2014/main" id="{71875DE7-5FDB-E34E-A4C0-9220AF7B92F6}"/>
              </a:ext>
            </a:extLst>
          </p:cNvPr>
          <p:cNvSpPr>
            <a:spLocks noGrp="1"/>
          </p:cNvSpPr>
          <p:nvPr>
            <p:ph type="body" sz="quarter" idx="16" hasCustomPrompt="1"/>
          </p:nvPr>
        </p:nvSpPr>
        <p:spPr>
          <a:xfrm>
            <a:off x="4577610" y="3759916"/>
            <a:ext cx="1465263" cy="278697"/>
          </a:xfrm>
          <a:prstGeom prst="rect">
            <a:avLst/>
          </a:prstGeom>
        </p:spPr>
        <p:txBody>
          <a:bodyPr/>
          <a:lstStyle>
            <a:lvl1pPr algn="l">
              <a:defRPr sz="1400" b="0">
                <a:solidFill>
                  <a:schemeClr val="accent1"/>
                </a:solidFill>
              </a:defRPr>
            </a:lvl1pPr>
          </a:lstStyle>
          <a:p>
            <a:pPr lvl="0"/>
            <a:r>
              <a:rPr lang="fr-FR" dirty="0"/>
              <a:t>Poste</a:t>
            </a:r>
          </a:p>
        </p:txBody>
      </p:sp>
      <p:sp>
        <p:nvSpPr>
          <p:cNvPr id="41" name="Espace réservé du texte 40">
            <a:extLst>
              <a:ext uri="{FF2B5EF4-FFF2-40B4-BE49-F238E27FC236}">
                <a16:creationId xmlns:a16="http://schemas.microsoft.com/office/drawing/2014/main" id="{D6CCC215-A627-1577-E3B4-AEFACBA2D083}"/>
              </a:ext>
            </a:extLst>
          </p:cNvPr>
          <p:cNvSpPr>
            <a:spLocks noGrp="1"/>
          </p:cNvSpPr>
          <p:nvPr>
            <p:ph type="body" sz="quarter" idx="17" hasCustomPrompt="1"/>
          </p:nvPr>
        </p:nvSpPr>
        <p:spPr>
          <a:xfrm>
            <a:off x="7302321" y="3175869"/>
            <a:ext cx="1421096" cy="584775"/>
          </a:xfrm>
          <a:prstGeom prst="rect">
            <a:avLst/>
          </a:prstGeom>
        </p:spPr>
        <p:txBody>
          <a:bodyPr/>
          <a:lstStyle>
            <a:lvl1pPr algn="l">
              <a:defRPr sz="1400" b="1">
                <a:solidFill>
                  <a:schemeClr val="bg1"/>
                </a:solidFill>
              </a:defRPr>
            </a:lvl1pPr>
            <a:lvl2pPr>
              <a:defRPr sz="1400" b="0">
                <a:solidFill>
                  <a:schemeClr val="bg1"/>
                </a:solidFill>
              </a:defRPr>
            </a:lvl2pPr>
            <a:lvl3pPr>
              <a:defRPr sz="1400" b="0">
                <a:solidFill>
                  <a:schemeClr val="bg1"/>
                </a:solidFill>
              </a:defRPr>
            </a:lvl3pPr>
            <a:lvl4pPr>
              <a:defRPr sz="1400" b="0">
                <a:solidFill>
                  <a:schemeClr val="bg1"/>
                </a:solidFill>
              </a:defRPr>
            </a:lvl4pPr>
            <a:lvl5pPr>
              <a:defRPr sz="1400" b="0">
                <a:solidFill>
                  <a:schemeClr val="bg1"/>
                </a:solidFill>
              </a:defRPr>
            </a:lvl5pPr>
          </a:lstStyle>
          <a:p>
            <a:pPr lvl="0"/>
            <a:r>
              <a:rPr lang="fr-FR" dirty="0"/>
              <a:t>Nom</a:t>
            </a:r>
          </a:p>
          <a:p>
            <a:pPr lvl="0"/>
            <a:r>
              <a:rPr lang="fr-FR" dirty="0"/>
              <a:t>Prénom</a:t>
            </a:r>
          </a:p>
        </p:txBody>
      </p:sp>
      <p:sp>
        <p:nvSpPr>
          <p:cNvPr id="42" name="Espace réservé du texte 42">
            <a:extLst>
              <a:ext uri="{FF2B5EF4-FFF2-40B4-BE49-F238E27FC236}">
                <a16:creationId xmlns:a16="http://schemas.microsoft.com/office/drawing/2014/main" id="{79235CEA-ED0B-5EE5-274A-3133C0505B88}"/>
              </a:ext>
            </a:extLst>
          </p:cNvPr>
          <p:cNvSpPr>
            <a:spLocks noGrp="1"/>
          </p:cNvSpPr>
          <p:nvPr>
            <p:ph type="body" sz="quarter" idx="18" hasCustomPrompt="1"/>
          </p:nvPr>
        </p:nvSpPr>
        <p:spPr>
          <a:xfrm>
            <a:off x="7302491" y="3746125"/>
            <a:ext cx="1465263" cy="278697"/>
          </a:xfrm>
          <a:prstGeom prst="rect">
            <a:avLst/>
          </a:prstGeom>
        </p:spPr>
        <p:txBody>
          <a:bodyPr/>
          <a:lstStyle>
            <a:lvl1pPr algn="l">
              <a:defRPr sz="1400" b="0">
                <a:solidFill>
                  <a:schemeClr val="accent1"/>
                </a:solidFill>
              </a:defRPr>
            </a:lvl1pPr>
          </a:lstStyle>
          <a:p>
            <a:pPr lvl="0"/>
            <a:r>
              <a:rPr lang="fr-FR" dirty="0"/>
              <a:t>Poste</a:t>
            </a:r>
          </a:p>
        </p:txBody>
      </p:sp>
      <p:sp>
        <p:nvSpPr>
          <p:cNvPr id="43" name="Espace réservé du texte 30">
            <a:extLst>
              <a:ext uri="{FF2B5EF4-FFF2-40B4-BE49-F238E27FC236}">
                <a16:creationId xmlns:a16="http://schemas.microsoft.com/office/drawing/2014/main" id="{15FA3C5B-5623-CF50-D305-AADC7DCD9B21}"/>
              </a:ext>
            </a:extLst>
          </p:cNvPr>
          <p:cNvSpPr>
            <a:spLocks noGrp="1"/>
          </p:cNvSpPr>
          <p:nvPr>
            <p:ph type="body" sz="quarter" idx="19" hasCustomPrompt="1"/>
          </p:nvPr>
        </p:nvSpPr>
        <p:spPr>
          <a:xfrm>
            <a:off x="4293393" y="4302598"/>
            <a:ext cx="3605213" cy="2382838"/>
          </a:xfrm>
          <a:prstGeom prst="rect">
            <a:avLst/>
          </a:prstGeom>
        </p:spPr>
        <p:txBody>
          <a:bodyPr/>
          <a:lstStyle>
            <a:lvl1pPr algn="ctr">
              <a:defRPr sz="15000" b="1">
                <a:solidFill>
                  <a:schemeClr val="bg1"/>
                </a:solidFill>
              </a:defRPr>
            </a:lvl1pPr>
            <a:lvl2pPr>
              <a:defRPr sz="15000" b="1">
                <a:solidFill>
                  <a:schemeClr val="bg1"/>
                </a:solidFill>
              </a:defRPr>
            </a:lvl2pPr>
            <a:lvl3pPr>
              <a:defRPr sz="15000" b="1">
                <a:solidFill>
                  <a:schemeClr val="bg1"/>
                </a:solidFill>
              </a:defRPr>
            </a:lvl3pPr>
            <a:lvl4pPr>
              <a:defRPr sz="15000" b="1">
                <a:solidFill>
                  <a:schemeClr val="bg1"/>
                </a:solidFill>
              </a:defRPr>
            </a:lvl4pPr>
            <a:lvl5pPr>
              <a:defRPr sz="15000" b="1">
                <a:solidFill>
                  <a:schemeClr val="bg1"/>
                </a:solidFill>
              </a:defRPr>
            </a:lvl5pPr>
          </a:lstStyle>
          <a:p>
            <a:pPr lvl="0"/>
            <a:r>
              <a:rPr lang="fr-FR" dirty="0"/>
              <a:t>00</a:t>
            </a:r>
          </a:p>
        </p:txBody>
      </p:sp>
      <p:pic>
        <p:nvPicPr>
          <p:cNvPr id="2" name="Graphique 1">
            <a:extLst>
              <a:ext uri="{FF2B5EF4-FFF2-40B4-BE49-F238E27FC236}">
                <a16:creationId xmlns:a16="http://schemas.microsoft.com/office/drawing/2014/main" id="{0305C5D0-D5D3-9C27-B97B-45E98F02914A}"/>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8611848" y="3826537"/>
            <a:ext cx="2526025" cy="3402169"/>
          </a:xfrm>
          <a:prstGeom prst="rect">
            <a:avLst/>
          </a:prstGeom>
        </p:spPr>
      </p:pic>
    </p:spTree>
    <p:extLst>
      <p:ext uri="{BB962C8B-B14F-4D97-AF65-F5344CB8AC3E}">
        <p14:creationId xmlns:p14="http://schemas.microsoft.com/office/powerpoint/2010/main" val="2718493680"/>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theme" Target="../theme/theme1.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5" name="Espace réservé du pied de page 4"/>
          <p:cNvSpPr>
            <a:spLocks noGrp="1"/>
          </p:cNvSpPr>
          <p:nvPr>
            <p:ph type="ftr" sz="quarter" idx="3"/>
          </p:nvPr>
        </p:nvSpPr>
        <p:spPr>
          <a:xfrm>
            <a:off x="493248" y="6555803"/>
            <a:ext cx="5040000" cy="123111"/>
          </a:xfrm>
          <a:prstGeom prst="rect">
            <a:avLst/>
          </a:prstGeom>
        </p:spPr>
        <p:txBody>
          <a:bodyPr vert="horz" lIns="36000" tIns="0" rIns="36000" bIns="0" rtlCol="0" anchor="ctr">
            <a:spAutoFit/>
          </a:bodyPr>
          <a:lstStyle>
            <a:lvl1pPr marL="0" indent="0" algn="l">
              <a:lnSpc>
                <a:spcPct val="100000"/>
              </a:lnSpc>
              <a:spcBef>
                <a:spcPts val="0"/>
              </a:spcBef>
              <a:defRPr sz="800" b="1">
                <a:solidFill>
                  <a:schemeClr val="tx1"/>
                </a:solidFill>
              </a:defRPr>
            </a:lvl1pPr>
          </a:lstStyle>
          <a:p>
            <a:r>
              <a:rPr lang="fr-FR" dirty="0"/>
              <a:t>Niveau de confidentialité  |  JJ/MM/AAAA  |  Présentateur</a:t>
            </a:r>
          </a:p>
        </p:txBody>
      </p:sp>
      <p:sp>
        <p:nvSpPr>
          <p:cNvPr id="6" name="Espace réservé du numéro de diapositive 5"/>
          <p:cNvSpPr>
            <a:spLocks noGrp="1"/>
          </p:cNvSpPr>
          <p:nvPr>
            <p:ph type="sldNum" sz="quarter" idx="4"/>
          </p:nvPr>
        </p:nvSpPr>
        <p:spPr>
          <a:xfrm>
            <a:off x="191344" y="6562325"/>
            <a:ext cx="263460" cy="123111"/>
          </a:xfrm>
          <a:prstGeom prst="rect">
            <a:avLst/>
          </a:prstGeom>
        </p:spPr>
        <p:txBody>
          <a:bodyPr vert="horz" wrap="square" lIns="36000" tIns="0" rIns="36000" bIns="0" rtlCol="0" anchor="ctr">
            <a:spAutoFit/>
          </a:bodyPr>
          <a:lstStyle>
            <a:lvl1pPr algn="l">
              <a:defRPr lang="fr-FR" sz="800" b="1" smtClean="0">
                <a:solidFill>
                  <a:schemeClr val="tx2"/>
                </a:solidFill>
              </a:defRPr>
            </a:lvl1pPr>
          </a:lstStyle>
          <a:p>
            <a:fld id="{72F7D735-2684-4015-BC38-8C62B24B466E}" type="slidenum">
              <a:rPr lang="fr-FR" smtClean="0"/>
              <a:pPr/>
              <a:t>‹#›</a:t>
            </a:fld>
            <a:endParaRPr lang="fr-FR" dirty="0"/>
          </a:p>
        </p:txBody>
      </p:sp>
    </p:spTree>
    <p:extLst>
      <p:ext uri="{BB962C8B-B14F-4D97-AF65-F5344CB8AC3E}">
        <p14:creationId xmlns:p14="http://schemas.microsoft.com/office/powerpoint/2010/main" val="1827637651"/>
      </p:ext>
    </p:extLst>
  </p:cSld>
  <p:clrMap bg1="lt1" tx1="dk1" bg2="lt2" tx2="dk2" accent1="accent1" accent2="accent2" accent3="accent3" accent4="accent4" accent5="accent5" accent6="accent6" hlink="hlink" folHlink="folHlink"/>
  <p:sldLayoutIdLst>
    <p:sldLayoutId id="2147483680" r:id="rId1"/>
    <p:sldLayoutId id="2147483700" r:id="rId2"/>
    <p:sldLayoutId id="2147483681" r:id="rId3"/>
    <p:sldLayoutId id="2147483701" r:id="rId4"/>
    <p:sldLayoutId id="2147483702" r:id="rId5"/>
    <p:sldLayoutId id="2147483703" r:id="rId6"/>
    <p:sldLayoutId id="2147483705" r:id="rId7"/>
    <p:sldLayoutId id="2147483704" r:id="rId8"/>
    <p:sldLayoutId id="2147483706" r:id="rId9"/>
    <p:sldLayoutId id="2147483707" r:id="rId10"/>
    <p:sldLayoutId id="2147483708" r:id="rId11"/>
    <p:sldLayoutId id="2147483709" r:id="rId12"/>
    <p:sldLayoutId id="2147483710" r:id="rId13"/>
    <p:sldLayoutId id="2147483711" r:id="rId14"/>
    <p:sldLayoutId id="2147483712" r:id="rId15"/>
    <p:sldLayoutId id="2147483713" r:id="rId16"/>
    <p:sldLayoutId id="2147483714" r:id="rId17"/>
    <p:sldLayoutId id="2147483715" r:id="rId18"/>
    <p:sldLayoutId id="2147483716" r:id="rId19"/>
    <p:sldLayoutId id="2147483717" r:id="rId20"/>
    <p:sldLayoutId id="2147483718" r:id="rId21"/>
    <p:sldLayoutId id="2147483719" r:id="rId22"/>
    <p:sldLayoutId id="2147483720" r:id="rId23"/>
    <p:sldLayoutId id="2147483741" r:id="rId24"/>
    <p:sldLayoutId id="2147483721" r:id="rId25"/>
    <p:sldLayoutId id="2147483722" r:id="rId26"/>
    <p:sldLayoutId id="2147483723" r:id="rId27"/>
    <p:sldLayoutId id="2147483724" r:id="rId28"/>
    <p:sldLayoutId id="2147483725" r:id="rId29"/>
    <p:sldLayoutId id="2147483726" r:id="rId30"/>
    <p:sldLayoutId id="2147483734" r:id="rId31"/>
    <p:sldLayoutId id="2147483727" r:id="rId32"/>
    <p:sldLayoutId id="2147483728" r:id="rId33"/>
    <p:sldLayoutId id="2147483729" r:id="rId34"/>
    <p:sldLayoutId id="2147483730" r:id="rId35"/>
    <p:sldLayoutId id="2147483731" r:id="rId36"/>
    <p:sldLayoutId id="2147483732" r:id="rId37"/>
    <p:sldLayoutId id="2147483733" r:id="rId38"/>
    <p:sldLayoutId id="2147483735" r:id="rId39"/>
    <p:sldLayoutId id="2147483736" r:id="rId40"/>
    <p:sldLayoutId id="2147483737" r:id="rId41"/>
    <p:sldLayoutId id="2147483738" r:id="rId42"/>
    <p:sldLayoutId id="2147483739" r:id="rId43"/>
    <p:sldLayoutId id="2147483742" r:id="rId44"/>
    <p:sldLayoutId id="2147483740" r:id="rId45"/>
  </p:sldLayoutIdLst>
  <p:hf hdr="0" dt="0"/>
  <p:txStyles>
    <p:titleStyle>
      <a:lvl1pPr marL="0" indent="0" algn="l" defTabSz="914400" rtl="0" eaLnBrk="1" latinLnBrk="0" hangingPunct="1">
        <a:lnSpc>
          <a:spcPct val="100000"/>
        </a:lnSpc>
        <a:spcBef>
          <a:spcPts val="0"/>
        </a:spcBef>
        <a:buNone/>
        <a:tabLst>
          <a:tab pos="536575" algn="l"/>
        </a:tabLst>
        <a:defRPr sz="2000" b="1" kern="1200">
          <a:solidFill>
            <a:schemeClr val="tx2"/>
          </a:solidFill>
          <a:latin typeface="+mj-lt"/>
          <a:ea typeface="+mj-ea"/>
          <a:cs typeface="+mj-cs"/>
        </a:defRPr>
      </a:lvl1pPr>
    </p:titleStyle>
    <p:bodyStyle>
      <a:lvl1pPr marL="0" indent="0" algn="l" defTabSz="914400" rtl="0" eaLnBrk="1" latinLnBrk="0" hangingPunct="1">
        <a:lnSpc>
          <a:spcPct val="110000"/>
        </a:lnSpc>
        <a:spcBef>
          <a:spcPts val="0"/>
        </a:spcBef>
        <a:buFontTx/>
        <a:buNone/>
        <a:defRPr sz="3200" b="1" kern="1200">
          <a:solidFill>
            <a:schemeClr val="tx2"/>
          </a:solidFill>
          <a:latin typeface="+mn-lt"/>
          <a:ea typeface="+mn-ea"/>
          <a:cs typeface="+mn-cs"/>
        </a:defRPr>
      </a:lvl1pPr>
      <a:lvl2pPr marL="0" indent="0" algn="l" defTabSz="914400" rtl="0" eaLnBrk="1" latinLnBrk="0" hangingPunct="1">
        <a:lnSpc>
          <a:spcPct val="110000"/>
        </a:lnSpc>
        <a:spcBef>
          <a:spcPts val="1200"/>
        </a:spcBef>
        <a:buFontTx/>
        <a:buNone/>
        <a:defRPr sz="2200" b="1" kern="1200">
          <a:solidFill>
            <a:schemeClr val="tx1"/>
          </a:solidFill>
          <a:latin typeface="+mn-lt"/>
          <a:ea typeface="+mn-ea"/>
          <a:cs typeface="+mn-cs"/>
        </a:defRPr>
      </a:lvl2pPr>
      <a:lvl3pPr marL="0" indent="0" algn="l" defTabSz="914400" rtl="0" eaLnBrk="1" latinLnBrk="0" hangingPunct="1">
        <a:lnSpc>
          <a:spcPct val="120000"/>
        </a:lnSpc>
        <a:spcBef>
          <a:spcPts val="300"/>
        </a:spcBef>
        <a:buFontTx/>
        <a:buNone/>
        <a:defRPr sz="1600" kern="1200">
          <a:solidFill>
            <a:schemeClr val="tx1"/>
          </a:solidFill>
          <a:latin typeface="+mn-lt"/>
          <a:ea typeface="+mn-ea"/>
          <a:cs typeface="+mn-cs"/>
        </a:defRPr>
      </a:lvl3pPr>
      <a:lvl4pPr marL="180000" indent="-180000" algn="l" defTabSz="914400" rtl="0" eaLnBrk="1" latinLnBrk="0" hangingPunct="1">
        <a:lnSpc>
          <a:spcPct val="120000"/>
        </a:lnSpc>
        <a:spcBef>
          <a:spcPts val="300"/>
        </a:spcBef>
        <a:buClr>
          <a:schemeClr val="tx2"/>
        </a:buClr>
        <a:buFont typeface="Symbol" panose="05050102010706020507" pitchFamily="18" charset="2"/>
        <a:buChar char="·"/>
        <a:defRPr sz="1600" kern="1200">
          <a:solidFill>
            <a:schemeClr val="tx1"/>
          </a:solidFill>
          <a:latin typeface="+mn-lt"/>
          <a:ea typeface="+mn-ea"/>
          <a:cs typeface="+mn-cs"/>
        </a:defRPr>
      </a:lvl4pPr>
      <a:lvl5pPr marL="360000" indent="-180000" algn="l" defTabSz="914400" rtl="0" eaLnBrk="1" latinLnBrk="0" hangingPunct="1">
        <a:lnSpc>
          <a:spcPct val="120000"/>
        </a:lnSpc>
        <a:spcBef>
          <a:spcPts val="300"/>
        </a:spcBef>
        <a:buClrTx/>
        <a:buFont typeface="Arial"/>
        <a:buChar char="•"/>
        <a:defRPr sz="1400" i="0" kern="1200">
          <a:solidFill>
            <a:schemeClr val="tx2"/>
          </a:solidFill>
          <a:latin typeface="+mn-lt"/>
          <a:ea typeface="+mn-ea"/>
          <a:cs typeface="+mn-cs"/>
        </a:defRPr>
      </a:lvl5pPr>
      <a:lvl6pPr marL="360000" indent="0" algn="l" defTabSz="914400" rtl="0" eaLnBrk="1" latinLnBrk="0" hangingPunct="1">
        <a:lnSpc>
          <a:spcPct val="120000"/>
        </a:lnSpc>
        <a:spcBef>
          <a:spcPts val="0"/>
        </a:spcBef>
        <a:buFont typeface="Arial" panose="020B0604020202020204" pitchFamily="34" charset="0"/>
        <a:buNone/>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2" orient="horz" pos="2160" userDrawn="1">
          <p15:clr>
            <a:srgbClr val="F26B43"/>
          </p15:clr>
        </p15:guide>
        <p15:guide id="3" pos="438" userDrawn="1">
          <p15:clr>
            <a:srgbClr val="F26B43"/>
          </p15:clr>
        </p15:guide>
        <p15:guide id="4" pos="7242" userDrawn="1">
          <p15:clr>
            <a:srgbClr val="F26B43"/>
          </p15:clr>
        </p15:guide>
        <p15:guide id="5" orient="horz" pos="867" userDrawn="1">
          <p15:clr>
            <a:srgbClr val="F26B43"/>
          </p15:clr>
        </p15:guide>
        <p15:guide id="6" orient="horz" pos="3952"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8" Type="http://schemas.openxmlformats.org/officeDocument/2006/relationships/image" Target="../media/image33.svg"/><Relationship Id="rId3" Type="http://schemas.openxmlformats.org/officeDocument/2006/relationships/image" Target="../media/image40.png"/><Relationship Id="rId7" Type="http://schemas.openxmlformats.org/officeDocument/2006/relationships/image" Target="../media/image32.png"/><Relationship Id="rId2" Type="http://schemas.openxmlformats.org/officeDocument/2006/relationships/notesSlide" Target="../notesSlides/notesSlide6.xml"/><Relationship Id="rId1" Type="http://schemas.openxmlformats.org/officeDocument/2006/relationships/slideLayout" Target="../slideLayouts/slideLayout14.xml"/><Relationship Id="rId6" Type="http://schemas.openxmlformats.org/officeDocument/2006/relationships/image" Target="../media/image155.svg"/><Relationship Id="rId5" Type="http://schemas.openxmlformats.org/officeDocument/2006/relationships/image" Target="../media/image154.png"/><Relationship Id="rId10" Type="http://schemas.openxmlformats.org/officeDocument/2006/relationships/image" Target="../media/image100.svg"/><Relationship Id="rId4" Type="http://schemas.openxmlformats.org/officeDocument/2006/relationships/image" Target="../media/image41.svg"/><Relationship Id="rId9" Type="http://schemas.openxmlformats.org/officeDocument/2006/relationships/image" Target="../media/image99.png"/></Relationships>
</file>

<file path=ppt/slides/_rels/slide11.xml.rels><?xml version="1.0" encoding="UTF-8" standalone="yes"?>
<Relationships xmlns="http://schemas.openxmlformats.org/package/2006/relationships"><Relationship Id="rId8" Type="http://schemas.openxmlformats.org/officeDocument/2006/relationships/image" Target="../media/image157.svg"/><Relationship Id="rId3" Type="http://schemas.openxmlformats.org/officeDocument/2006/relationships/image" Target="../media/image42.png"/><Relationship Id="rId7" Type="http://schemas.openxmlformats.org/officeDocument/2006/relationships/image" Target="../media/image156.png"/><Relationship Id="rId2" Type="http://schemas.openxmlformats.org/officeDocument/2006/relationships/notesSlide" Target="../notesSlides/notesSlide7.xml"/><Relationship Id="rId1" Type="http://schemas.openxmlformats.org/officeDocument/2006/relationships/slideLayout" Target="../slideLayouts/slideLayout15.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43.sv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78.png"/><Relationship Id="rId7" Type="http://schemas.openxmlformats.org/officeDocument/2006/relationships/image" Target="../media/image161.png"/><Relationship Id="rId2" Type="http://schemas.openxmlformats.org/officeDocument/2006/relationships/notesSlide" Target="../notesSlides/notesSlide8.xml"/><Relationship Id="rId1" Type="http://schemas.openxmlformats.org/officeDocument/2006/relationships/slideLayout" Target="../slideLayouts/slideLayout18.xml"/><Relationship Id="rId6" Type="http://schemas.openxmlformats.org/officeDocument/2006/relationships/image" Target="../media/image160.png"/><Relationship Id="rId5" Type="http://schemas.openxmlformats.org/officeDocument/2006/relationships/image" Target="../media/image159.png"/><Relationship Id="rId4" Type="http://schemas.openxmlformats.org/officeDocument/2006/relationships/image" Target="../media/image158.png"/><Relationship Id="rId9" Type="http://schemas.openxmlformats.org/officeDocument/2006/relationships/image" Target="../media/image58.svg"/></Relationships>
</file>

<file path=ppt/slides/_rels/slide1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9.xml"/><Relationship Id="rId1" Type="http://schemas.openxmlformats.org/officeDocument/2006/relationships/slideLayout" Target="../slideLayouts/slideLayout19.xml"/><Relationship Id="rId6" Type="http://schemas.openxmlformats.org/officeDocument/2006/relationships/image" Target="../media/image160.png"/><Relationship Id="rId5" Type="http://schemas.openxmlformats.org/officeDocument/2006/relationships/image" Target="../media/image159.png"/><Relationship Id="rId4" Type="http://schemas.openxmlformats.org/officeDocument/2006/relationships/image" Target="../media/image158.png"/></Relationships>
</file>

<file path=ppt/slides/_rels/slide16.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10.xml"/><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3" Type="http://schemas.openxmlformats.org/officeDocument/2006/relationships/image" Target="../media/image65.png"/><Relationship Id="rId7" Type="http://schemas.openxmlformats.org/officeDocument/2006/relationships/image" Target="../media/image5.sv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4.png"/><Relationship Id="rId5" Type="http://schemas.openxmlformats.org/officeDocument/2006/relationships/image" Target="../media/image78.png"/><Relationship Id="rId4" Type="http://schemas.openxmlformats.org/officeDocument/2006/relationships/image" Target="../media/image66.svg"/></Relationships>
</file>

<file path=ppt/slides/_rels/slide18.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12.xml"/><Relationship Id="rId1" Type="http://schemas.openxmlformats.org/officeDocument/2006/relationships/slideLayout" Target="../slideLayouts/slideLayout22.xml"/></Relationships>
</file>

<file path=ppt/slides/_rels/slide19.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3.xml"/><Relationship Id="rId1" Type="http://schemas.openxmlformats.org/officeDocument/2006/relationships/slideLayout" Target="../slideLayouts/slideLayout25.xml"/></Relationships>
</file>

<file path=ppt/slides/_rels/slide22.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14.xml"/><Relationship Id="rId1" Type="http://schemas.openxmlformats.org/officeDocument/2006/relationships/slideLayout" Target="../slideLayouts/slideLayout26.xml"/><Relationship Id="rId5" Type="http://schemas.openxmlformats.org/officeDocument/2006/relationships/image" Target="../media/image78.png"/><Relationship Id="rId4" Type="http://schemas.openxmlformats.org/officeDocument/2006/relationships/image" Target="../media/image165.svg"/></Relationships>
</file>

<file path=ppt/slides/_rels/slide23.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15.xml"/><Relationship Id="rId1" Type="http://schemas.openxmlformats.org/officeDocument/2006/relationships/slideLayout" Target="../slideLayouts/slideLayout27.xml"/><Relationship Id="rId4" Type="http://schemas.openxmlformats.org/officeDocument/2006/relationships/image" Target="../media/image167.svg"/></Relationships>
</file>

<file path=ppt/slides/_rels/slide24.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16.xml"/><Relationship Id="rId1" Type="http://schemas.openxmlformats.org/officeDocument/2006/relationships/slideLayout" Target="../slideLayouts/slideLayout28.xml"/><Relationship Id="rId4" Type="http://schemas.openxmlformats.org/officeDocument/2006/relationships/image" Target="../media/image169.svg"/></Relationships>
</file>

<file path=ppt/slides/_rels/slide25.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17.xml"/><Relationship Id="rId1" Type="http://schemas.openxmlformats.org/officeDocument/2006/relationships/slideLayout" Target="../slideLayouts/slideLayout2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27.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18.xml"/><Relationship Id="rId1" Type="http://schemas.openxmlformats.org/officeDocument/2006/relationships/slideLayout" Target="../slideLayouts/slideLayout30.xml"/><Relationship Id="rId5" Type="http://schemas.openxmlformats.org/officeDocument/2006/relationships/image" Target="../media/image173.svg"/><Relationship Id="rId4" Type="http://schemas.openxmlformats.org/officeDocument/2006/relationships/image" Target="../media/image172.png"/></Relationships>
</file>

<file path=ppt/slides/_rels/slide28.xml.rels><?xml version="1.0" encoding="UTF-8" standalone="yes"?>
<Relationships xmlns="http://schemas.openxmlformats.org/package/2006/relationships"><Relationship Id="rId3" Type="http://schemas.openxmlformats.org/officeDocument/2006/relationships/image" Target="../media/image88.svg"/><Relationship Id="rId2" Type="http://schemas.openxmlformats.org/officeDocument/2006/relationships/image" Target="../media/image87.png"/><Relationship Id="rId1" Type="http://schemas.openxmlformats.org/officeDocument/2006/relationships/slideLayout" Target="../slideLayouts/slideLayout3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8" Type="http://schemas.openxmlformats.org/officeDocument/2006/relationships/image" Target="../media/image179.png"/><Relationship Id="rId3" Type="http://schemas.openxmlformats.org/officeDocument/2006/relationships/image" Target="../media/image174.png"/><Relationship Id="rId7" Type="http://schemas.openxmlformats.org/officeDocument/2006/relationships/image" Target="../media/image178.png"/><Relationship Id="rId2" Type="http://schemas.openxmlformats.org/officeDocument/2006/relationships/notesSlide" Target="../notesSlides/notesSlide19.xml"/><Relationship Id="rId1" Type="http://schemas.openxmlformats.org/officeDocument/2006/relationships/slideLayout" Target="../slideLayouts/slideLayout34.xml"/><Relationship Id="rId6" Type="http://schemas.openxmlformats.org/officeDocument/2006/relationships/image" Target="../media/image177.png"/><Relationship Id="rId5" Type="http://schemas.openxmlformats.org/officeDocument/2006/relationships/image" Target="../media/image176.png"/><Relationship Id="rId4" Type="http://schemas.openxmlformats.org/officeDocument/2006/relationships/image" Target="../media/image175.svg"/><Relationship Id="rId9" Type="http://schemas.openxmlformats.org/officeDocument/2006/relationships/image" Target="../media/image180.png"/></Relationships>
</file>

<file path=ppt/slides/_rels/slide31.xml.rels><?xml version="1.0" encoding="UTF-8" standalone="yes"?>
<Relationships xmlns="http://schemas.openxmlformats.org/package/2006/relationships"><Relationship Id="rId3" Type="http://schemas.openxmlformats.org/officeDocument/2006/relationships/image" Target="../media/image182.svg"/><Relationship Id="rId2" Type="http://schemas.openxmlformats.org/officeDocument/2006/relationships/image" Target="../media/image181.png"/><Relationship Id="rId1" Type="http://schemas.openxmlformats.org/officeDocument/2006/relationships/slideLayout" Target="../slideLayouts/slideLayout35.xml"/></Relationships>
</file>

<file path=ppt/slides/_rels/slide32.xml.rels><?xml version="1.0" encoding="UTF-8" standalone="yes"?>
<Relationships xmlns="http://schemas.openxmlformats.org/package/2006/relationships"><Relationship Id="rId3" Type="http://schemas.openxmlformats.org/officeDocument/2006/relationships/chart" Target="../charts/chart1.xml"/><Relationship Id="rId7" Type="http://schemas.openxmlformats.org/officeDocument/2006/relationships/image" Target="../media/image5.sv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184.svg"/><Relationship Id="rId4" Type="http://schemas.openxmlformats.org/officeDocument/2006/relationships/image" Target="../media/image18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5.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notesSlide" Target="../notesSlides/notesSlide21.xml"/><Relationship Id="rId1" Type="http://schemas.openxmlformats.org/officeDocument/2006/relationships/slideLayout" Target="../slideLayouts/slideLayout38.xml"/><Relationship Id="rId4" Type="http://schemas.openxmlformats.org/officeDocument/2006/relationships/image" Target="../media/image186.svg"/></Relationships>
</file>

<file path=ppt/slides/_rels/slide36.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22.xml"/><Relationship Id="rId1" Type="http://schemas.openxmlformats.org/officeDocument/2006/relationships/slideLayout" Target="../slideLayouts/slideLayout39.xml"/><Relationship Id="rId4" Type="http://schemas.openxmlformats.org/officeDocument/2006/relationships/image" Target="../media/image188.png"/></Relationships>
</file>

<file path=ppt/slides/_rels/slide37.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notesSlide" Target="../notesSlides/notesSlide23.xml"/><Relationship Id="rId1" Type="http://schemas.openxmlformats.org/officeDocument/2006/relationships/slideLayout" Target="../slideLayouts/slideLayout40.xml"/><Relationship Id="rId4" Type="http://schemas.openxmlformats.org/officeDocument/2006/relationships/image" Target="../media/image19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2.xml"/></Relationships>
</file>

<file path=ppt/slides/_rels/slide4.xml.rels><?xml version="1.0" encoding="UTF-8" standalone="yes"?>
<Relationships xmlns="http://schemas.openxmlformats.org/package/2006/relationships"><Relationship Id="rId3" Type="http://schemas.openxmlformats.org/officeDocument/2006/relationships/image" Target="../media/image152.svg"/><Relationship Id="rId2" Type="http://schemas.openxmlformats.org/officeDocument/2006/relationships/image" Target="../media/image151.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43.xml.rels><?xml version="1.0" encoding="UTF-8" standalone="yes"?>
<Relationships xmlns="http://schemas.openxmlformats.org/package/2006/relationships"><Relationship Id="rId3" Type="http://schemas.openxmlformats.org/officeDocument/2006/relationships/hyperlink" Target="http://brandbook.cegid.com/#face-b/fb-p4" TargetMode="External"/><Relationship Id="rId2" Type="http://schemas.openxmlformats.org/officeDocument/2006/relationships/notesSlide" Target="../notesSlides/notesSlide26.xml"/><Relationship Id="rId1" Type="http://schemas.openxmlformats.org/officeDocument/2006/relationships/slideLayout" Target="../slideLayouts/slideLayout3.xml"/><Relationship Id="rId5" Type="http://schemas.openxmlformats.org/officeDocument/2006/relationships/image" Target="../media/image192.svg"/><Relationship Id="rId4" Type="http://schemas.openxmlformats.org/officeDocument/2006/relationships/image" Target="../media/image191.png"/></Relationships>
</file>

<file path=ppt/slides/_rels/slide44.xml.rels><?xml version="1.0" encoding="UTF-8" standalone="yes"?>
<Relationships xmlns="http://schemas.openxmlformats.org/package/2006/relationships"><Relationship Id="rId8" Type="http://schemas.openxmlformats.org/officeDocument/2006/relationships/image" Target="../media/image198.png"/><Relationship Id="rId3" Type="http://schemas.openxmlformats.org/officeDocument/2006/relationships/image" Target="../media/image193.png"/><Relationship Id="rId7" Type="http://schemas.openxmlformats.org/officeDocument/2006/relationships/image" Target="../media/image197.png"/><Relationship Id="rId12" Type="http://schemas.openxmlformats.org/officeDocument/2006/relationships/image" Target="../media/image202.png"/><Relationship Id="rId2" Type="http://schemas.openxmlformats.org/officeDocument/2006/relationships/notesSlide" Target="../notesSlides/notesSlide27.xml"/><Relationship Id="rId1" Type="http://schemas.openxmlformats.org/officeDocument/2006/relationships/slideLayout" Target="../slideLayouts/slideLayout3.xml"/><Relationship Id="rId6" Type="http://schemas.openxmlformats.org/officeDocument/2006/relationships/image" Target="../media/image196.png"/><Relationship Id="rId11" Type="http://schemas.openxmlformats.org/officeDocument/2006/relationships/image" Target="../media/image201.png"/><Relationship Id="rId5" Type="http://schemas.openxmlformats.org/officeDocument/2006/relationships/image" Target="../media/image195.png"/><Relationship Id="rId10" Type="http://schemas.openxmlformats.org/officeDocument/2006/relationships/image" Target="../media/image200.png"/><Relationship Id="rId4" Type="http://schemas.openxmlformats.org/officeDocument/2006/relationships/image" Target="../media/image194.png"/><Relationship Id="rId9" Type="http://schemas.openxmlformats.org/officeDocument/2006/relationships/image" Target="../media/image199.png"/></Relationships>
</file>

<file path=ppt/slides/_rels/slide45.xml.rels><?xml version="1.0" encoding="UTF-8" standalone="yes"?>
<Relationships xmlns="http://schemas.openxmlformats.org/package/2006/relationships"><Relationship Id="rId26" Type="http://schemas.openxmlformats.org/officeDocument/2006/relationships/image" Target="../media/image226.png"/><Relationship Id="rId21" Type="http://schemas.openxmlformats.org/officeDocument/2006/relationships/image" Target="../media/image221.png"/><Relationship Id="rId42" Type="http://schemas.openxmlformats.org/officeDocument/2006/relationships/image" Target="../media/image242.png"/><Relationship Id="rId47" Type="http://schemas.openxmlformats.org/officeDocument/2006/relationships/image" Target="../media/image247.png"/><Relationship Id="rId63" Type="http://schemas.openxmlformats.org/officeDocument/2006/relationships/image" Target="../media/image263.png"/><Relationship Id="rId68" Type="http://schemas.openxmlformats.org/officeDocument/2006/relationships/image" Target="../media/image268.png"/><Relationship Id="rId16" Type="http://schemas.openxmlformats.org/officeDocument/2006/relationships/image" Target="../media/image216.png"/><Relationship Id="rId11" Type="http://schemas.openxmlformats.org/officeDocument/2006/relationships/image" Target="../media/image211.png"/><Relationship Id="rId24" Type="http://schemas.openxmlformats.org/officeDocument/2006/relationships/image" Target="../media/image224.png"/><Relationship Id="rId32" Type="http://schemas.openxmlformats.org/officeDocument/2006/relationships/image" Target="../media/image232.png"/><Relationship Id="rId37" Type="http://schemas.openxmlformats.org/officeDocument/2006/relationships/image" Target="../media/image237.png"/><Relationship Id="rId40" Type="http://schemas.openxmlformats.org/officeDocument/2006/relationships/image" Target="../media/image240.png"/><Relationship Id="rId45" Type="http://schemas.openxmlformats.org/officeDocument/2006/relationships/image" Target="../media/image245.png"/><Relationship Id="rId53" Type="http://schemas.openxmlformats.org/officeDocument/2006/relationships/image" Target="../media/image253.png"/><Relationship Id="rId58" Type="http://schemas.openxmlformats.org/officeDocument/2006/relationships/image" Target="../media/image258.png"/><Relationship Id="rId66" Type="http://schemas.openxmlformats.org/officeDocument/2006/relationships/image" Target="../media/image266.png"/><Relationship Id="rId74" Type="http://schemas.openxmlformats.org/officeDocument/2006/relationships/image" Target="../media/image274.png"/><Relationship Id="rId79" Type="http://schemas.openxmlformats.org/officeDocument/2006/relationships/image" Target="../media/image279.png"/><Relationship Id="rId5" Type="http://schemas.openxmlformats.org/officeDocument/2006/relationships/image" Target="../media/image205.png"/><Relationship Id="rId61" Type="http://schemas.openxmlformats.org/officeDocument/2006/relationships/image" Target="../media/image261.png"/><Relationship Id="rId19" Type="http://schemas.openxmlformats.org/officeDocument/2006/relationships/image" Target="../media/image219.png"/><Relationship Id="rId14" Type="http://schemas.openxmlformats.org/officeDocument/2006/relationships/image" Target="../media/image214.png"/><Relationship Id="rId22" Type="http://schemas.openxmlformats.org/officeDocument/2006/relationships/image" Target="../media/image222.png"/><Relationship Id="rId27" Type="http://schemas.openxmlformats.org/officeDocument/2006/relationships/image" Target="../media/image227.png"/><Relationship Id="rId30" Type="http://schemas.openxmlformats.org/officeDocument/2006/relationships/image" Target="../media/image230.png"/><Relationship Id="rId35" Type="http://schemas.openxmlformats.org/officeDocument/2006/relationships/image" Target="../media/image235.png"/><Relationship Id="rId43" Type="http://schemas.openxmlformats.org/officeDocument/2006/relationships/image" Target="../media/image243.png"/><Relationship Id="rId48" Type="http://schemas.openxmlformats.org/officeDocument/2006/relationships/image" Target="../media/image248.png"/><Relationship Id="rId56" Type="http://schemas.openxmlformats.org/officeDocument/2006/relationships/image" Target="../media/image256.png"/><Relationship Id="rId64" Type="http://schemas.openxmlformats.org/officeDocument/2006/relationships/image" Target="../media/image264.png"/><Relationship Id="rId69" Type="http://schemas.openxmlformats.org/officeDocument/2006/relationships/image" Target="../media/image269.png"/><Relationship Id="rId77" Type="http://schemas.openxmlformats.org/officeDocument/2006/relationships/image" Target="../media/image277.png"/><Relationship Id="rId8" Type="http://schemas.openxmlformats.org/officeDocument/2006/relationships/image" Target="../media/image208.png"/><Relationship Id="rId51" Type="http://schemas.openxmlformats.org/officeDocument/2006/relationships/image" Target="../media/image251.png"/><Relationship Id="rId72" Type="http://schemas.openxmlformats.org/officeDocument/2006/relationships/image" Target="../media/image272.png"/><Relationship Id="rId3" Type="http://schemas.openxmlformats.org/officeDocument/2006/relationships/image" Target="../media/image203.png"/><Relationship Id="rId12" Type="http://schemas.openxmlformats.org/officeDocument/2006/relationships/image" Target="../media/image212.png"/><Relationship Id="rId17" Type="http://schemas.openxmlformats.org/officeDocument/2006/relationships/image" Target="../media/image217.png"/><Relationship Id="rId25" Type="http://schemas.openxmlformats.org/officeDocument/2006/relationships/image" Target="../media/image225.png"/><Relationship Id="rId33" Type="http://schemas.openxmlformats.org/officeDocument/2006/relationships/image" Target="../media/image233.png"/><Relationship Id="rId38" Type="http://schemas.openxmlformats.org/officeDocument/2006/relationships/image" Target="../media/image238.png"/><Relationship Id="rId46" Type="http://schemas.openxmlformats.org/officeDocument/2006/relationships/image" Target="../media/image246.png"/><Relationship Id="rId59" Type="http://schemas.openxmlformats.org/officeDocument/2006/relationships/image" Target="../media/image259.png"/><Relationship Id="rId67" Type="http://schemas.openxmlformats.org/officeDocument/2006/relationships/image" Target="../media/image267.png"/><Relationship Id="rId20" Type="http://schemas.openxmlformats.org/officeDocument/2006/relationships/image" Target="../media/image220.png"/><Relationship Id="rId41" Type="http://schemas.openxmlformats.org/officeDocument/2006/relationships/image" Target="../media/image241.png"/><Relationship Id="rId54" Type="http://schemas.openxmlformats.org/officeDocument/2006/relationships/image" Target="../media/image254.png"/><Relationship Id="rId62" Type="http://schemas.openxmlformats.org/officeDocument/2006/relationships/image" Target="../media/image262.png"/><Relationship Id="rId70" Type="http://schemas.openxmlformats.org/officeDocument/2006/relationships/image" Target="../media/image270.png"/><Relationship Id="rId75" Type="http://schemas.openxmlformats.org/officeDocument/2006/relationships/image" Target="../media/image275.png"/><Relationship Id="rId1" Type="http://schemas.openxmlformats.org/officeDocument/2006/relationships/slideLayout" Target="../slideLayouts/slideLayout3.xml"/><Relationship Id="rId6" Type="http://schemas.openxmlformats.org/officeDocument/2006/relationships/image" Target="../media/image206.png"/><Relationship Id="rId15" Type="http://schemas.openxmlformats.org/officeDocument/2006/relationships/image" Target="../media/image215.png"/><Relationship Id="rId23" Type="http://schemas.openxmlformats.org/officeDocument/2006/relationships/image" Target="../media/image223.png"/><Relationship Id="rId28" Type="http://schemas.openxmlformats.org/officeDocument/2006/relationships/image" Target="../media/image228.png"/><Relationship Id="rId36" Type="http://schemas.openxmlformats.org/officeDocument/2006/relationships/image" Target="../media/image236.png"/><Relationship Id="rId49" Type="http://schemas.openxmlformats.org/officeDocument/2006/relationships/image" Target="../media/image249.png"/><Relationship Id="rId57" Type="http://schemas.openxmlformats.org/officeDocument/2006/relationships/image" Target="../media/image257.png"/><Relationship Id="rId10" Type="http://schemas.openxmlformats.org/officeDocument/2006/relationships/image" Target="../media/image210.png"/><Relationship Id="rId31" Type="http://schemas.openxmlformats.org/officeDocument/2006/relationships/image" Target="../media/image231.png"/><Relationship Id="rId44" Type="http://schemas.openxmlformats.org/officeDocument/2006/relationships/image" Target="../media/image244.png"/><Relationship Id="rId52" Type="http://schemas.openxmlformats.org/officeDocument/2006/relationships/image" Target="../media/image252.png"/><Relationship Id="rId60" Type="http://schemas.openxmlformats.org/officeDocument/2006/relationships/image" Target="../media/image260.png"/><Relationship Id="rId65" Type="http://schemas.openxmlformats.org/officeDocument/2006/relationships/image" Target="../media/image265.png"/><Relationship Id="rId73" Type="http://schemas.openxmlformats.org/officeDocument/2006/relationships/image" Target="../media/image273.png"/><Relationship Id="rId78" Type="http://schemas.openxmlformats.org/officeDocument/2006/relationships/image" Target="../media/image278.png"/><Relationship Id="rId4" Type="http://schemas.openxmlformats.org/officeDocument/2006/relationships/image" Target="../media/image204.png"/><Relationship Id="rId9" Type="http://schemas.openxmlformats.org/officeDocument/2006/relationships/image" Target="../media/image209.png"/><Relationship Id="rId13" Type="http://schemas.openxmlformats.org/officeDocument/2006/relationships/image" Target="../media/image213.png"/><Relationship Id="rId18" Type="http://schemas.openxmlformats.org/officeDocument/2006/relationships/image" Target="../media/image218.png"/><Relationship Id="rId39" Type="http://schemas.openxmlformats.org/officeDocument/2006/relationships/image" Target="../media/image239.png"/><Relationship Id="rId34" Type="http://schemas.openxmlformats.org/officeDocument/2006/relationships/image" Target="../media/image234.png"/><Relationship Id="rId50" Type="http://schemas.openxmlformats.org/officeDocument/2006/relationships/image" Target="../media/image250.png"/><Relationship Id="rId55" Type="http://schemas.openxmlformats.org/officeDocument/2006/relationships/image" Target="../media/image255.png"/><Relationship Id="rId76" Type="http://schemas.openxmlformats.org/officeDocument/2006/relationships/image" Target="../media/image276.png"/><Relationship Id="rId7" Type="http://schemas.openxmlformats.org/officeDocument/2006/relationships/image" Target="../media/image207.png"/><Relationship Id="rId71" Type="http://schemas.openxmlformats.org/officeDocument/2006/relationships/image" Target="../media/image271.png"/><Relationship Id="rId2" Type="http://schemas.openxmlformats.org/officeDocument/2006/relationships/notesSlide" Target="../notesSlides/notesSlide28.xml"/><Relationship Id="rId29" Type="http://schemas.openxmlformats.org/officeDocument/2006/relationships/image" Target="../media/image229.png"/></Relationships>
</file>

<file path=ppt/slides/_rels/slide46.xml.rels><?xml version="1.0" encoding="UTF-8" standalone="yes"?>
<Relationships xmlns="http://schemas.openxmlformats.org/package/2006/relationships"><Relationship Id="rId26" Type="http://schemas.openxmlformats.org/officeDocument/2006/relationships/image" Target="../media/image300.png"/><Relationship Id="rId21" Type="http://schemas.openxmlformats.org/officeDocument/2006/relationships/image" Target="../media/image296.png"/><Relationship Id="rId42" Type="http://schemas.openxmlformats.org/officeDocument/2006/relationships/image" Target="../media/image313.png"/><Relationship Id="rId47" Type="http://schemas.openxmlformats.org/officeDocument/2006/relationships/image" Target="../media/image318.png"/><Relationship Id="rId63" Type="http://schemas.openxmlformats.org/officeDocument/2006/relationships/image" Target="../media/image332.png"/><Relationship Id="rId68" Type="http://schemas.openxmlformats.org/officeDocument/2006/relationships/image" Target="../media/image337.png"/><Relationship Id="rId16" Type="http://schemas.openxmlformats.org/officeDocument/2006/relationships/image" Target="../media/image190.png"/><Relationship Id="rId11" Type="http://schemas.openxmlformats.org/officeDocument/2006/relationships/image" Target="../media/image288.png"/><Relationship Id="rId24" Type="http://schemas.openxmlformats.org/officeDocument/2006/relationships/image" Target="../media/image177.png"/><Relationship Id="rId32" Type="http://schemas.openxmlformats.org/officeDocument/2006/relationships/image" Target="../media/image305.png"/><Relationship Id="rId37" Type="http://schemas.openxmlformats.org/officeDocument/2006/relationships/image" Target="../media/image309.png"/><Relationship Id="rId40" Type="http://schemas.openxmlformats.org/officeDocument/2006/relationships/image" Target="../media/image311.png"/><Relationship Id="rId45" Type="http://schemas.openxmlformats.org/officeDocument/2006/relationships/image" Target="../media/image316.png"/><Relationship Id="rId53" Type="http://schemas.openxmlformats.org/officeDocument/2006/relationships/image" Target="../media/image189.png"/><Relationship Id="rId58" Type="http://schemas.openxmlformats.org/officeDocument/2006/relationships/image" Target="../media/image327.png"/><Relationship Id="rId66" Type="http://schemas.openxmlformats.org/officeDocument/2006/relationships/image" Target="../media/image335.png"/><Relationship Id="rId74" Type="http://schemas.openxmlformats.org/officeDocument/2006/relationships/image" Target="../media/image342.png"/><Relationship Id="rId79" Type="http://schemas.openxmlformats.org/officeDocument/2006/relationships/image" Target="../media/image347.png"/><Relationship Id="rId5" Type="http://schemas.openxmlformats.org/officeDocument/2006/relationships/image" Target="../media/image282.png"/><Relationship Id="rId61" Type="http://schemas.openxmlformats.org/officeDocument/2006/relationships/image" Target="../media/image330.png"/><Relationship Id="rId19" Type="http://schemas.openxmlformats.org/officeDocument/2006/relationships/image" Target="../media/image295.png"/><Relationship Id="rId14" Type="http://schemas.openxmlformats.org/officeDocument/2006/relationships/image" Target="../media/image291.png"/><Relationship Id="rId22" Type="http://schemas.openxmlformats.org/officeDocument/2006/relationships/image" Target="../media/image297.png"/><Relationship Id="rId27" Type="http://schemas.openxmlformats.org/officeDocument/2006/relationships/image" Target="../media/image178.png"/><Relationship Id="rId30" Type="http://schemas.openxmlformats.org/officeDocument/2006/relationships/image" Target="../media/image303.png"/><Relationship Id="rId35" Type="http://schemas.openxmlformats.org/officeDocument/2006/relationships/image" Target="../media/image308.png"/><Relationship Id="rId43" Type="http://schemas.openxmlformats.org/officeDocument/2006/relationships/image" Target="../media/image314.png"/><Relationship Id="rId48" Type="http://schemas.openxmlformats.org/officeDocument/2006/relationships/image" Target="../media/image319.png"/><Relationship Id="rId56" Type="http://schemas.openxmlformats.org/officeDocument/2006/relationships/image" Target="../media/image325.png"/><Relationship Id="rId64" Type="http://schemas.openxmlformats.org/officeDocument/2006/relationships/image" Target="../media/image333.png"/><Relationship Id="rId69" Type="http://schemas.openxmlformats.org/officeDocument/2006/relationships/image" Target="../media/image338.png"/><Relationship Id="rId77" Type="http://schemas.openxmlformats.org/officeDocument/2006/relationships/image" Target="../media/image345.png"/><Relationship Id="rId8" Type="http://schemas.openxmlformats.org/officeDocument/2006/relationships/image" Target="../media/image285.png"/><Relationship Id="rId51" Type="http://schemas.openxmlformats.org/officeDocument/2006/relationships/image" Target="../media/image321.png"/><Relationship Id="rId72" Type="http://schemas.openxmlformats.org/officeDocument/2006/relationships/image" Target="../media/image341.png"/><Relationship Id="rId3" Type="http://schemas.openxmlformats.org/officeDocument/2006/relationships/image" Target="../media/image280.png"/><Relationship Id="rId12" Type="http://schemas.openxmlformats.org/officeDocument/2006/relationships/image" Target="../media/image289.png"/><Relationship Id="rId17" Type="http://schemas.openxmlformats.org/officeDocument/2006/relationships/image" Target="../media/image293.png"/><Relationship Id="rId25" Type="http://schemas.openxmlformats.org/officeDocument/2006/relationships/image" Target="../media/image299.png"/><Relationship Id="rId33" Type="http://schemas.openxmlformats.org/officeDocument/2006/relationships/image" Target="../media/image306.png"/><Relationship Id="rId38" Type="http://schemas.openxmlformats.org/officeDocument/2006/relationships/image" Target="../media/image78.png"/><Relationship Id="rId46" Type="http://schemas.openxmlformats.org/officeDocument/2006/relationships/image" Target="../media/image317.png"/><Relationship Id="rId59" Type="http://schemas.openxmlformats.org/officeDocument/2006/relationships/image" Target="../media/image328.png"/><Relationship Id="rId67" Type="http://schemas.openxmlformats.org/officeDocument/2006/relationships/image" Target="../media/image336.png"/><Relationship Id="rId20" Type="http://schemas.openxmlformats.org/officeDocument/2006/relationships/image" Target="../media/image159.png"/><Relationship Id="rId41" Type="http://schemas.openxmlformats.org/officeDocument/2006/relationships/image" Target="../media/image312.png"/><Relationship Id="rId54" Type="http://schemas.openxmlformats.org/officeDocument/2006/relationships/image" Target="../media/image323.png"/><Relationship Id="rId62" Type="http://schemas.openxmlformats.org/officeDocument/2006/relationships/image" Target="../media/image331.png"/><Relationship Id="rId70" Type="http://schemas.openxmlformats.org/officeDocument/2006/relationships/image" Target="../media/image339.png"/><Relationship Id="rId75" Type="http://schemas.openxmlformats.org/officeDocument/2006/relationships/image" Target="../media/image343.png"/><Relationship Id="rId1" Type="http://schemas.openxmlformats.org/officeDocument/2006/relationships/slideLayout" Target="../slideLayouts/slideLayout1.xml"/><Relationship Id="rId6" Type="http://schemas.openxmlformats.org/officeDocument/2006/relationships/image" Target="../media/image283.png"/><Relationship Id="rId15" Type="http://schemas.openxmlformats.org/officeDocument/2006/relationships/image" Target="../media/image292.png"/><Relationship Id="rId23" Type="http://schemas.openxmlformats.org/officeDocument/2006/relationships/image" Target="../media/image298.png"/><Relationship Id="rId28" Type="http://schemas.openxmlformats.org/officeDocument/2006/relationships/image" Target="../media/image301.png"/><Relationship Id="rId36" Type="http://schemas.openxmlformats.org/officeDocument/2006/relationships/image" Target="../media/image179.png"/><Relationship Id="rId49" Type="http://schemas.openxmlformats.org/officeDocument/2006/relationships/image" Target="../media/image320.png"/><Relationship Id="rId57" Type="http://schemas.openxmlformats.org/officeDocument/2006/relationships/image" Target="../media/image326.png"/><Relationship Id="rId10" Type="http://schemas.openxmlformats.org/officeDocument/2006/relationships/image" Target="../media/image287.png"/><Relationship Id="rId31" Type="http://schemas.openxmlformats.org/officeDocument/2006/relationships/image" Target="../media/image304.png"/><Relationship Id="rId44" Type="http://schemas.openxmlformats.org/officeDocument/2006/relationships/image" Target="../media/image315.png"/><Relationship Id="rId52" Type="http://schemas.openxmlformats.org/officeDocument/2006/relationships/image" Target="../media/image322.png"/><Relationship Id="rId60" Type="http://schemas.openxmlformats.org/officeDocument/2006/relationships/image" Target="../media/image329.png"/><Relationship Id="rId65" Type="http://schemas.openxmlformats.org/officeDocument/2006/relationships/image" Target="../media/image334.png"/><Relationship Id="rId73" Type="http://schemas.openxmlformats.org/officeDocument/2006/relationships/image" Target="../media/image163.png"/><Relationship Id="rId78" Type="http://schemas.openxmlformats.org/officeDocument/2006/relationships/image" Target="../media/image346.png"/><Relationship Id="rId4" Type="http://schemas.openxmlformats.org/officeDocument/2006/relationships/image" Target="../media/image281.png"/><Relationship Id="rId9" Type="http://schemas.openxmlformats.org/officeDocument/2006/relationships/image" Target="../media/image286.png"/><Relationship Id="rId13" Type="http://schemas.openxmlformats.org/officeDocument/2006/relationships/image" Target="../media/image290.png"/><Relationship Id="rId18" Type="http://schemas.openxmlformats.org/officeDocument/2006/relationships/image" Target="../media/image294.png"/><Relationship Id="rId39" Type="http://schemas.openxmlformats.org/officeDocument/2006/relationships/image" Target="../media/image310.png"/><Relationship Id="rId34" Type="http://schemas.openxmlformats.org/officeDocument/2006/relationships/image" Target="../media/image307.png"/><Relationship Id="rId50" Type="http://schemas.openxmlformats.org/officeDocument/2006/relationships/image" Target="../media/image160.png"/><Relationship Id="rId55" Type="http://schemas.openxmlformats.org/officeDocument/2006/relationships/image" Target="../media/image324.png"/><Relationship Id="rId76" Type="http://schemas.openxmlformats.org/officeDocument/2006/relationships/image" Target="../media/image344.png"/><Relationship Id="rId7" Type="http://schemas.openxmlformats.org/officeDocument/2006/relationships/image" Target="../media/image284.png"/><Relationship Id="rId71" Type="http://schemas.openxmlformats.org/officeDocument/2006/relationships/image" Target="../media/image340.png"/><Relationship Id="rId2" Type="http://schemas.openxmlformats.org/officeDocument/2006/relationships/notesSlide" Target="../notesSlides/notesSlide29.xml"/><Relationship Id="rId29" Type="http://schemas.openxmlformats.org/officeDocument/2006/relationships/image" Target="../media/image302.png"/></Relationships>
</file>

<file path=ppt/slides/_rels/slide47.xml.rels><?xml version="1.0" encoding="UTF-8" standalone="yes"?>
<Relationships xmlns="http://schemas.openxmlformats.org/package/2006/relationships"><Relationship Id="rId26" Type="http://schemas.openxmlformats.org/officeDocument/2006/relationships/image" Target="../media/image70.svg"/><Relationship Id="rId21" Type="http://schemas.openxmlformats.org/officeDocument/2006/relationships/image" Target="../media/image365.png"/><Relationship Id="rId42" Type="http://schemas.openxmlformats.org/officeDocument/2006/relationships/image" Target="../media/image381.svg"/><Relationship Id="rId47" Type="http://schemas.openxmlformats.org/officeDocument/2006/relationships/image" Target="../media/image385.png"/><Relationship Id="rId63" Type="http://schemas.openxmlformats.org/officeDocument/2006/relationships/image" Target="../media/image396.png"/><Relationship Id="rId68" Type="http://schemas.openxmlformats.org/officeDocument/2006/relationships/image" Target="../media/image399.svg"/><Relationship Id="rId84" Type="http://schemas.openxmlformats.org/officeDocument/2006/relationships/image" Target="../media/image412.svg"/><Relationship Id="rId16" Type="http://schemas.openxmlformats.org/officeDocument/2006/relationships/image" Target="../media/image361.svg"/><Relationship Id="rId11" Type="http://schemas.openxmlformats.org/officeDocument/2006/relationships/image" Target="../media/image356.png"/><Relationship Id="rId32" Type="http://schemas.openxmlformats.org/officeDocument/2006/relationships/image" Target="../media/image373.svg"/><Relationship Id="rId37" Type="http://schemas.openxmlformats.org/officeDocument/2006/relationships/image" Target="../media/image376.png"/><Relationship Id="rId53" Type="http://schemas.openxmlformats.org/officeDocument/2006/relationships/image" Target="../media/image390.png"/><Relationship Id="rId58" Type="http://schemas.openxmlformats.org/officeDocument/2006/relationships/image" Target="../media/image89.svg"/><Relationship Id="rId74" Type="http://schemas.openxmlformats.org/officeDocument/2006/relationships/image" Target="../media/image403.svg"/><Relationship Id="rId79" Type="http://schemas.openxmlformats.org/officeDocument/2006/relationships/image" Target="../media/image408.png"/><Relationship Id="rId5" Type="http://schemas.openxmlformats.org/officeDocument/2006/relationships/image" Target="../media/image350.png"/><Relationship Id="rId19" Type="http://schemas.openxmlformats.org/officeDocument/2006/relationships/image" Target="../media/image57.png"/><Relationship Id="rId14" Type="http://schemas.openxmlformats.org/officeDocument/2006/relationships/image" Target="../media/image359.svg"/><Relationship Id="rId22" Type="http://schemas.openxmlformats.org/officeDocument/2006/relationships/image" Target="../media/image366.svg"/><Relationship Id="rId27" Type="http://schemas.openxmlformats.org/officeDocument/2006/relationships/image" Target="../media/image368.png"/><Relationship Id="rId30" Type="http://schemas.openxmlformats.org/officeDocument/2006/relationships/image" Target="../media/image371.svg"/><Relationship Id="rId35" Type="http://schemas.openxmlformats.org/officeDocument/2006/relationships/image" Target="../media/image374.png"/><Relationship Id="rId43" Type="http://schemas.openxmlformats.org/officeDocument/2006/relationships/image" Target="../media/image22.png"/><Relationship Id="rId48" Type="http://schemas.openxmlformats.org/officeDocument/2006/relationships/image" Target="../media/image386.svg"/><Relationship Id="rId56" Type="http://schemas.openxmlformats.org/officeDocument/2006/relationships/image" Target="../media/image393.svg"/><Relationship Id="rId64" Type="http://schemas.openxmlformats.org/officeDocument/2006/relationships/image" Target="../media/image397.svg"/><Relationship Id="rId69" Type="http://schemas.openxmlformats.org/officeDocument/2006/relationships/image" Target="../media/image107.png"/><Relationship Id="rId77" Type="http://schemas.openxmlformats.org/officeDocument/2006/relationships/image" Target="../media/image406.png"/><Relationship Id="rId8" Type="http://schemas.openxmlformats.org/officeDocument/2006/relationships/image" Target="../media/image353.svg"/><Relationship Id="rId51" Type="http://schemas.openxmlformats.org/officeDocument/2006/relationships/image" Target="../media/image103.png"/><Relationship Id="rId72" Type="http://schemas.openxmlformats.org/officeDocument/2006/relationships/image" Target="../media/image401.svg"/><Relationship Id="rId80" Type="http://schemas.openxmlformats.org/officeDocument/2006/relationships/image" Target="../media/image409.svg"/><Relationship Id="rId85" Type="http://schemas.openxmlformats.org/officeDocument/2006/relationships/image" Target="../media/image413.png"/><Relationship Id="rId3" Type="http://schemas.openxmlformats.org/officeDocument/2006/relationships/image" Target="../media/image348.png"/><Relationship Id="rId12" Type="http://schemas.openxmlformats.org/officeDocument/2006/relationships/image" Target="../media/image357.svg"/><Relationship Id="rId17" Type="http://schemas.openxmlformats.org/officeDocument/2006/relationships/image" Target="../media/image362.png"/><Relationship Id="rId25" Type="http://schemas.openxmlformats.org/officeDocument/2006/relationships/image" Target="../media/image69.png"/><Relationship Id="rId33" Type="http://schemas.openxmlformats.org/officeDocument/2006/relationships/image" Target="../media/image183.png"/><Relationship Id="rId38" Type="http://schemas.openxmlformats.org/officeDocument/2006/relationships/image" Target="../media/image377.svg"/><Relationship Id="rId46" Type="http://schemas.openxmlformats.org/officeDocument/2006/relationships/image" Target="../media/image384.svg"/><Relationship Id="rId59" Type="http://schemas.openxmlformats.org/officeDocument/2006/relationships/image" Target="../media/image166.png"/><Relationship Id="rId67" Type="http://schemas.openxmlformats.org/officeDocument/2006/relationships/image" Target="../media/image87.png"/><Relationship Id="rId20" Type="http://schemas.openxmlformats.org/officeDocument/2006/relationships/image" Target="../media/image364.svg"/><Relationship Id="rId41" Type="http://schemas.openxmlformats.org/officeDocument/2006/relationships/image" Target="../media/image380.png"/><Relationship Id="rId54" Type="http://schemas.openxmlformats.org/officeDocument/2006/relationships/image" Target="../media/image391.svg"/><Relationship Id="rId62" Type="http://schemas.openxmlformats.org/officeDocument/2006/relationships/image" Target="../media/image395.svg"/><Relationship Id="rId70" Type="http://schemas.openxmlformats.org/officeDocument/2006/relationships/image" Target="../media/image108.svg"/><Relationship Id="rId75" Type="http://schemas.openxmlformats.org/officeDocument/2006/relationships/image" Target="../media/image404.png"/><Relationship Id="rId83" Type="http://schemas.openxmlformats.org/officeDocument/2006/relationships/image" Target="../media/image411.png"/><Relationship Id="rId1" Type="http://schemas.openxmlformats.org/officeDocument/2006/relationships/slideLayout" Target="../slideLayouts/slideLayout3.xml"/><Relationship Id="rId6" Type="http://schemas.openxmlformats.org/officeDocument/2006/relationships/image" Target="../media/image351.svg"/><Relationship Id="rId15" Type="http://schemas.openxmlformats.org/officeDocument/2006/relationships/image" Target="../media/image360.png"/><Relationship Id="rId23" Type="http://schemas.openxmlformats.org/officeDocument/2006/relationships/image" Target="../media/image156.png"/><Relationship Id="rId28" Type="http://schemas.openxmlformats.org/officeDocument/2006/relationships/image" Target="../media/image369.svg"/><Relationship Id="rId36" Type="http://schemas.openxmlformats.org/officeDocument/2006/relationships/image" Target="../media/image375.svg"/><Relationship Id="rId49" Type="http://schemas.openxmlformats.org/officeDocument/2006/relationships/image" Target="../media/image387.png"/><Relationship Id="rId57" Type="http://schemas.openxmlformats.org/officeDocument/2006/relationships/image" Target="../media/image47.png"/><Relationship Id="rId10" Type="http://schemas.openxmlformats.org/officeDocument/2006/relationships/image" Target="../media/image355.svg"/><Relationship Id="rId31" Type="http://schemas.openxmlformats.org/officeDocument/2006/relationships/image" Target="../media/image372.png"/><Relationship Id="rId44" Type="http://schemas.openxmlformats.org/officeDocument/2006/relationships/image" Target="../media/image382.svg"/><Relationship Id="rId52" Type="http://schemas.openxmlformats.org/officeDocument/2006/relationships/image" Target="../media/image389.svg"/><Relationship Id="rId60" Type="http://schemas.openxmlformats.org/officeDocument/2006/relationships/image" Target="../media/image167.svg"/><Relationship Id="rId65" Type="http://schemas.openxmlformats.org/officeDocument/2006/relationships/image" Target="../media/image16.png"/><Relationship Id="rId73" Type="http://schemas.openxmlformats.org/officeDocument/2006/relationships/image" Target="../media/image402.png"/><Relationship Id="rId78" Type="http://schemas.openxmlformats.org/officeDocument/2006/relationships/image" Target="../media/image407.svg"/><Relationship Id="rId81" Type="http://schemas.openxmlformats.org/officeDocument/2006/relationships/image" Target="../media/image79.png"/><Relationship Id="rId86" Type="http://schemas.openxmlformats.org/officeDocument/2006/relationships/image" Target="../media/image414.svg"/><Relationship Id="rId4" Type="http://schemas.openxmlformats.org/officeDocument/2006/relationships/image" Target="../media/image349.svg"/><Relationship Id="rId9" Type="http://schemas.openxmlformats.org/officeDocument/2006/relationships/image" Target="../media/image354.png"/><Relationship Id="rId13" Type="http://schemas.openxmlformats.org/officeDocument/2006/relationships/image" Target="../media/image358.png"/><Relationship Id="rId18" Type="http://schemas.openxmlformats.org/officeDocument/2006/relationships/image" Target="../media/image363.svg"/><Relationship Id="rId39" Type="http://schemas.openxmlformats.org/officeDocument/2006/relationships/image" Target="../media/image378.png"/><Relationship Id="rId34" Type="http://schemas.openxmlformats.org/officeDocument/2006/relationships/image" Target="../media/image184.svg"/><Relationship Id="rId50" Type="http://schemas.openxmlformats.org/officeDocument/2006/relationships/image" Target="../media/image388.svg"/><Relationship Id="rId55" Type="http://schemas.openxmlformats.org/officeDocument/2006/relationships/image" Target="../media/image392.png"/><Relationship Id="rId76" Type="http://schemas.openxmlformats.org/officeDocument/2006/relationships/image" Target="../media/image405.svg"/><Relationship Id="rId7" Type="http://schemas.openxmlformats.org/officeDocument/2006/relationships/image" Target="../media/image352.png"/><Relationship Id="rId71" Type="http://schemas.openxmlformats.org/officeDocument/2006/relationships/image" Target="../media/image400.png"/><Relationship Id="rId2" Type="http://schemas.openxmlformats.org/officeDocument/2006/relationships/notesSlide" Target="../notesSlides/notesSlide30.xml"/><Relationship Id="rId29" Type="http://schemas.openxmlformats.org/officeDocument/2006/relationships/image" Target="../media/image370.png"/><Relationship Id="rId24" Type="http://schemas.openxmlformats.org/officeDocument/2006/relationships/image" Target="../media/image367.svg"/><Relationship Id="rId40" Type="http://schemas.openxmlformats.org/officeDocument/2006/relationships/image" Target="../media/image379.svg"/><Relationship Id="rId45" Type="http://schemas.openxmlformats.org/officeDocument/2006/relationships/image" Target="../media/image383.png"/><Relationship Id="rId66" Type="http://schemas.openxmlformats.org/officeDocument/2006/relationships/image" Target="../media/image398.svg"/><Relationship Id="rId61" Type="http://schemas.openxmlformats.org/officeDocument/2006/relationships/image" Target="../media/image394.png"/><Relationship Id="rId82" Type="http://schemas.openxmlformats.org/officeDocument/2006/relationships/image" Target="../media/image410.svg"/></Relationships>
</file>

<file path=ppt/slides/_rels/slide48.xml.rels><?xml version="1.0" encoding="UTF-8" standalone="yes"?>
<Relationships xmlns="http://schemas.openxmlformats.org/package/2006/relationships"><Relationship Id="rId26" Type="http://schemas.openxmlformats.org/officeDocument/2006/relationships/image" Target="../media/image436.svg"/><Relationship Id="rId21" Type="http://schemas.openxmlformats.org/officeDocument/2006/relationships/image" Target="../media/image431.png"/><Relationship Id="rId34" Type="http://schemas.openxmlformats.org/officeDocument/2006/relationships/image" Target="../media/image444.svg"/><Relationship Id="rId42" Type="http://schemas.openxmlformats.org/officeDocument/2006/relationships/image" Target="../media/image452.svg"/><Relationship Id="rId47" Type="http://schemas.openxmlformats.org/officeDocument/2006/relationships/image" Target="../media/image457.png"/><Relationship Id="rId50" Type="http://schemas.openxmlformats.org/officeDocument/2006/relationships/image" Target="../media/image460.svg"/><Relationship Id="rId55" Type="http://schemas.openxmlformats.org/officeDocument/2006/relationships/image" Target="../media/image465.png"/><Relationship Id="rId63" Type="http://schemas.openxmlformats.org/officeDocument/2006/relationships/image" Target="../media/image473.png"/><Relationship Id="rId7" Type="http://schemas.openxmlformats.org/officeDocument/2006/relationships/image" Target="../media/image419.png"/><Relationship Id="rId2" Type="http://schemas.openxmlformats.org/officeDocument/2006/relationships/notesSlide" Target="../notesSlides/notesSlide31.xml"/><Relationship Id="rId16" Type="http://schemas.openxmlformats.org/officeDocument/2006/relationships/image" Target="../media/image186.svg"/><Relationship Id="rId29" Type="http://schemas.openxmlformats.org/officeDocument/2006/relationships/image" Target="../media/image439.png"/><Relationship Id="rId11" Type="http://schemas.openxmlformats.org/officeDocument/2006/relationships/image" Target="../media/image423.png"/><Relationship Id="rId24" Type="http://schemas.openxmlformats.org/officeDocument/2006/relationships/image" Target="../media/image434.svg"/><Relationship Id="rId32" Type="http://schemas.openxmlformats.org/officeDocument/2006/relationships/image" Target="../media/image442.svg"/><Relationship Id="rId37" Type="http://schemas.openxmlformats.org/officeDocument/2006/relationships/image" Target="../media/image447.png"/><Relationship Id="rId40" Type="http://schemas.openxmlformats.org/officeDocument/2006/relationships/image" Target="../media/image450.svg"/><Relationship Id="rId45" Type="http://schemas.openxmlformats.org/officeDocument/2006/relationships/image" Target="../media/image455.png"/><Relationship Id="rId53" Type="http://schemas.openxmlformats.org/officeDocument/2006/relationships/image" Target="../media/image463.png"/><Relationship Id="rId58" Type="http://schemas.openxmlformats.org/officeDocument/2006/relationships/image" Target="../media/image468.svg"/><Relationship Id="rId66" Type="http://schemas.openxmlformats.org/officeDocument/2006/relationships/image" Target="../media/image476.svg"/><Relationship Id="rId5" Type="http://schemas.openxmlformats.org/officeDocument/2006/relationships/image" Target="../media/image417.png"/><Relationship Id="rId61" Type="http://schemas.openxmlformats.org/officeDocument/2006/relationships/image" Target="../media/image471.png"/><Relationship Id="rId19" Type="http://schemas.openxmlformats.org/officeDocument/2006/relationships/image" Target="../media/image429.png"/><Relationship Id="rId14" Type="http://schemas.openxmlformats.org/officeDocument/2006/relationships/image" Target="../media/image426.svg"/><Relationship Id="rId22" Type="http://schemas.openxmlformats.org/officeDocument/2006/relationships/image" Target="../media/image432.svg"/><Relationship Id="rId27" Type="http://schemas.openxmlformats.org/officeDocument/2006/relationships/image" Target="../media/image437.png"/><Relationship Id="rId30" Type="http://schemas.openxmlformats.org/officeDocument/2006/relationships/image" Target="../media/image440.svg"/><Relationship Id="rId35" Type="http://schemas.openxmlformats.org/officeDocument/2006/relationships/image" Target="../media/image445.png"/><Relationship Id="rId43" Type="http://schemas.openxmlformats.org/officeDocument/2006/relationships/image" Target="../media/image453.png"/><Relationship Id="rId48" Type="http://schemas.openxmlformats.org/officeDocument/2006/relationships/image" Target="../media/image458.svg"/><Relationship Id="rId56" Type="http://schemas.openxmlformats.org/officeDocument/2006/relationships/image" Target="../media/image466.svg"/><Relationship Id="rId64" Type="http://schemas.openxmlformats.org/officeDocument/2006/relationships/image" Target="../media/image474.svg"/><Relationship Id="rId8" Type="http://schemas.openxmlformats.org/officeDocument/2006/relationships/image" Target="../media/image420.svg"/><Relationship Id="rId51" Type="http://schemas.openxmlformats.org/officeDocument/2006/relationships/image" Target="../media/image461.png"/><Relationship Id="rId3" Type="http://schemas.openxmlformats.org/officeDocument/2006/relationships/image" Target="../media/image415.png"/><Relationship Id="rId12" Type="http://schemas.openxmlformats.org/officeDocument/2006/relationships/image" Target="../media/image424.svg"/><Relationship Id="rId17" Type="http://schemas.openxmlformats.org/officeDocument/2006/relationships/image" Target="../media/image427.png"/><Relationship Id="rId25" Type="http://schemas.openxmlformats.org/officeDocument/2006/relationships/image" Target="../media/image435.png"/><Relationship Id="rId33" Type="http://schemas.openxmlformats.org/officeDocument/2006/relationships/image" Target="../media/image443.png"/><Relationship Id="rId38" Type="http://schemas.openxmlformats.org/officeDocument/2006/relationships/image" Target="../media/image448.svg"/><Relationship Id="rId46" Type="http://schemas.openxmlformats.org/officeDocument/2006/relationships/image" Target="../media/image456.svg"/><Relationship Id="rId59" Type="http://schemas.openxmlformats.org/officeDocument/2006/relationships/image" Target="../media/image469.png"/><Relationship Id="rId20" Type="http://schemas.openxmlformats.org/officeDocument/2006/relationships/image" Target="../media/image430.svg"/><Relationship Id="rId41" Type="http://schemas.openxmlformats.org/officeDocument/2006/relationships/image" Target="../media/image451.png"/><Relationship Id="rId54" Type="http://schemas.openxmlformats.org/officeDocument/2006/relationships/image" Target="../media/image464.svg"/><Relationship Id="rId62" Type="http://schemas.openxmlformats.org/officeDocument/2006/relationships/image" Target="../media/image472.svg"/><Relationship Id="rId1" Type="http://schemas.openxmlformats.org/officeDocument/2006/relationships/slideLayout" Target="../slideLayouts/slideLayout3.xml"/><Relationship Id="rId6" Type="http://schemas.openxmlformats.org/officeDocument/2006/relationships/image" Target="../media/image418.svg"/><Relationship Id="rId15" Type="http://schemas.openxmlformats.org/officeDocument/2006/relationships/image" Target="../media/image185.png"/><Relationship Id="rId23" Type="http://schemas.openxmlformats.org/officeDocument/2006/relationships/image" Target="../media/image433.png"/><Relationship Id="rId28" Type="http://schemas.openxmlformats.org/officeDocument/2006/relationships/image" Target="../media/image438.svg"/><Relationship Id="rId36" Type="http://schemas.openxmlformats.org/officeDocument/2006/relationships/image" Target="../media/image446.svg"/><Relationship Id="rId49" Type="http://schemas.openxmlformats.org/officeDocument/2006/relationships/image" Target="../media/image459.png"/><Relationship Id="rId57" Type="http://schemas.openxmlformats.org/officeDocument/2006/relationships/image" Target="../media/image467.png"/><Relationship Id="rId10" Type="http://schemas.openxmlformats.org/officeDocument/2006/relationships/image" Target="../media/image422.svg"/><Relationship Id="rId31" Type="http://schemas.openxmlformats.org/officeDocument/2006/relationships/image" Target="../media/image441.png"/><Relationship Id="rId44" Type="http://schemas.openxmlformats.org/officeDocument/2006/relationships/image" Target="../media/image454.svg"/><Relationship Id="rId52" Type="http://schemas.openxmlformats.org/officeDocument/2006/relationships/image" Target="../media/image462.svg"/><Relationship Id="rId60" Type="http://schemas.openxmlformats.org/officeDocument/2006/relationships/image" Target="../media/image470.svg"/><Relationship Id="rId65" Type="http://schemas.openxmlformats.org/officeDocument/2006/relationships/image" Target="../media/image475.png"/><Relationship Id="rId4" Type="http://schemas.openxmlformats.org/officeDocument/2006/relationships/image" Target="../media/image416.svg"/><Relationship Id="rId9" Type="http://schemas.openxmlformats.org/officeDocument/2006/relationships/image" Target="../media/image421.png"/><Relationship Id="rId13" Type="http://schemas.openxmlformats.org/officeDocument/2006/relationships/image" Target="../media/image425.png"/><Relationship Id="rId18" Type="http://schemas.openxmlformats.org/officeDocument/2006/relationships/image" Target="../media/image428.svg"/><Relationship Id="rId39" Type="http://schemas.openxmlformats.org/officeDocument/2006/relationships/image" Target="../media/image449.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153.svg"/><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Image 1" descr="Une image contenant arc-en-ciel, conception, art&#10;&#10;Description générée automatiquement">
            <a:extLst>
              <a:ext uri="{FF2B5EF4-FFF2-40B4-BE49-F238E27FC236}">
                <a16:creationId xmlns:a16="http://schemas.microsoft.com/office/drawing/2014/main" id="{9FD3BF05-63CE-AB51-C6FB-684478E68E51}"/>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590415" y="-2044187"/>
            <a:ext cx="6874308" cy="9721080"/>
          </a:xfrm>
          <a:prstGeom prst="rect">
            <a:avLst/>
          </a:prstGeom>
        </p:spPr>
      </p:pic>
      <p:sp>
        <p:nvSpPr>
          <p:cNvPr id="3" name="Espace réservé du texte 2">
            <a:extLst>
              <a:ext uri="{FF2B5EF4-FFF2-40B4-BE49-F238E27FC236}">
                <a16:creationId xmlns:a16="http://schemas.microsoft.com/office/drawing/2014/main" id="{57D50C21-8BB0-E71F-D73D-99099A8A509E}"/>
              </a:ext>
            </a:extLst>
          </p:cNvPr>
          <p:cNvSpPr>
            <a:spLocks noGrp="1"/>
          </p:cNvSpPr>
          <p:nvPr>
            <p:ph type="body" sz="quarter" idx="10"/>
          </p:nvPr>
        </p:nvSpPr>
        <p:spPr/>
        <p:txBody>
          <a:bodyPr/>
          <a:lstStyle/>
          <a:p>
            <a:r>
              <a:rPr lang="pt-PT" dirty="0"/>
              <a:t>AI Use Case </a:t>
            </a:r>
            <a:r>
              <a:rPr lang="pt-PT"/>
              <a:t>Presentation</a:t>
            </a:r>
            <a:endParaRPr lang="fr-FR" dirty="0"/>
          </a:p>
        </p:txBody>
      </p:sp>
    </p:spTree>
    <p:extLst>
      <p:ext uri="{BB962C8B-B14F-4D97-AF65-F5344CB8AC3E}">
        <p14:creationId xmlns:p14="http://schemas.microsoft.com/office/powerpoint/2010/main" val="25875179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9" name="Graphique 48">
            <a:extLst>
              <a:ext uri="{FF2B5EF4-FFF2-40B4-BE49-F238E27FC236}">
                <a16:creationId xmlns:a16="http://schemas.microsoft.com/office/drawing/2014/main" id="{036102A2-3265-0C39-9D23-DE6BE319150F}"/>
              </a:ext>
            </a:extLst>
          </p:cNvPr>
          <p:cNvPicPr>
            <a:picLocks noGrp="1" noRot="1" noChangeAspect="1" noMove="1" noResize="1" noEditPoints="1" noAdjustHandles="1" noChangeArrowheads="1" noChangeShapeType="1" noCrop="1"/>
          </p:cNvPicPr>
          <p:nvPr/>
        </p:nvPicPr>
        <p:blipFill>
          <a:blip r:embed="rId3">
            <a:extLst>
              <a:ext uri="{96DAC541-7B7A-43D3-8B79-37D633B846F1}">
                <asvg:svgBlip xmlns:asvg="http://schemas.microsoft.com/office/drawing/2016/SVG/main" r:embed="rId4"/>
              </a:ext>
            </a:extLst>
          </a:blip>
          <a:stretch>
            <a:fillRect/>
          </a:stretch>
        </p:blipFill>
        <p:spPr>
          <a:xfrm>
            <a:off x="479376" y="817959"/>
            <a:ext cx="11391900" cy="6067425"/>
          </a:xfrm>
          <a:prstGeom prst="rect">
            <a:avLst/>
          </a:prstGeom>
        </p:spPr>
      </p:pic>
      <p:pic>
        <p:nvPicPr>
          <p:cNvPr id="52" name="Graphique 51">
            <a:extLst>
              <a:ext uri="{FF2B5EF4-FFF2-40B4-BE49-F238E27FC236}">
                <a16:creationId xmlns:a16="http://schemas.microsoft.com/office/drawing/2014/main" id="{D0683591-83BC-374F-628F-45A61531926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56310" y="2087029"/>
            <a:ext cx="1099866" cy="618235"/>
          </a:xfrm>
          <a:prstGeom prst="rect">
            <a:avLst/>
          </a:prstGeom>
          <a:effectLst>
            <a:outerShdw blurRad="254000" dist="127000" dir="2700000" algn="tl" rotWithShape="0">
              <a:prstClr val="black">
                <a:alpha val="40000"/>
              </a:prstClr>
            </a:outerShdw>
          </a:effectLst>
        </p:spPr>
      </p:pic>
      <p:pic>
        <p:nvPicPr>
          <p:cNvPr id="51" name="Graphique 50">
            <a:extLst>
              <a:ext uri="{FF2B5EF4-FFF2-40B4-BE49-F238E27FC236}">
                <a16:creationId xmlns:a16="http://schemas.microsoft.com/office/drawing/2014/main" id="{77F5FD0F-0937-B906-4524-050C72CF2F9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flipH="1">
            <a:off x="8908404" y="776906"/>
            <a:ext cx="1153549" cy="648410"/>
          </a:xfrm>
          <a:prstGeom prst="rect">
            <a:avLst/>
          </a:prstGeom>
          <a:effectLst>
            <a:outerShdw blurRad="254000" dist="127000" dir="2700000" algn="tl" rotWithShape="0">
              <a:prstClr val="black">
                <a:alpha val="40000"/>
              </a:prstClr>
            </a:outerShdw>
          </a:effectLst>
        </p:spPr>
      </p:pic>
      <p:sp>
        <p:nvSpPr>
          <p:cNvPr id="2" name="Espace réservé du pied de page 1">
            <a:extLst>
              <a:ext uri="{FF2B5EF4-FFF2-40B4-BE49-F238E27FC236}">
                <a16:creationId xmlns:a16="http://schemas.microsoft.com/office/drawing/2014/main" id="{B333C93D-2D8D-6748-854A-558D41066890}"/>
              </a:ext>
            </a:extLst>
          </p:cNvPr>
          <p:cNvSpPr>
            <a:spLocks noGrp="1"/>
          </p:cNvSpPr>
          <p:nvPr>
            <p:ph type="ftr" sz="quarter" idx="10"/>
          </p:nvPr>
        </p:nvSpPr>
        <p:spPr/>
        <p:txBody>
          <a:bodyPr/>
          <a:lstStyle/>
          <a:p>
            <a:r>
              <a:rPr lang="en-US" dirty="0"/>
              <a:t>Confidentiality level | MM/DD/YYYY | Presenter</a:t>
            </a:r>
          </a:p>
        </p:txBody>
      </p:sp>
      <p:sp>
        <p:nvSpPr>
          <p:cNvPr id="3" name="Espace réservé du numéro de diapositive 2">
            <a:extLst>
              <a:ext uri="{FF2B5EF4-FFF2-40B4-BE49-F238E27FC236}">
                <a16:creationId xmlns:a16="http://schemas.microsoft.com/office/drawing/2014/main" id="{56D345F1-DCFF-C192-1CE9-EE6629527D39}"/>
              </a:ext>
            </a:extLst>
          </p:cNvPr>
          <p:cNvSpPr>
            <a:spLocks noGrp="1"/>
          </p:cNvSpPr>
          <p:nvPr>
            <p:ph type="sldNum" sz="quarter" idx="11"/>
          </p:nvPr>
        </p:nvSpPr>
        <p:spPr/>
        <p:txBody>
          <a:bodyPr/>
          <a:lstStyle/>
          <a:p>
            <a:fld id="{72F7D735-2684-4015-BC38-8C62B24B466E}" type="slidenum">
              <a:rPr lang="fr-FR" smtClean="0"/>
              <a:pPr/>
              <a:t>10</a:t>
            </a:fld>
            <a:endParaRPr lang="fr-FR" dirty="0"/>
          </a:p>
        </p:txBody>
      </p:sp>
      <p:sp>
        <p:nvSpPr>
          <p:cNvPr id="10" name="Espace réservé du texte 9">
            <a:extLst>
              <a:ext uri="{FF2B5EF4-FFF2-40B4-BE49-F238E27FC236}">
                <a16:creationId xmlns:a16="http://schemas.microsoft.com/office/drawing/2014/main" id="{5D5CFDA9-2729-58D4-8D5D-796B5CB033F4}"/>
              </a:ext>
            </a:extLst>
          </p:cNvPr>
          <p:cNvSpPr>
            <a:spLocks noGrp="1"/>
          </p:cNvSpPr>
          <p:nvPr>
            <p:ph type="body" sz="quarter" idx="12"/>
          </p:nvPr>
        </p:nvSpPr>
        <p:spPr/>
        <p:txBody>
          <a:bodyPr/>
          <a:lstStyle/>
          <a:p>
            <a:endParaRPr lang="fr-FR" dirty="0"/>
          </a:p>
        </p:txBody>
      </p:sp>
      <p:sp>
        <p:nvSpPr>
          <p:cNvPr id="14" name="Ellipse 13">
            <a:extLst>
              <a:ext uri="{FF2B5EF4-FFF2-40B4-BE49-F238E27FC236}">
                <a16:creationId xmlns:a16="http://schemas.microsoft.com/office/drawing/2014/main" id="{56D57C61-628F-A018-3F99-2804CB7A49EA}"/>
              </a:ext>
            </a:extLst>
          </p:cNvPr>
          <p:cNvSpPr/>
          <p:nvPr/>
        </p:nvSpPr>
        <p:spPr>
          <a:xfrm flipH="1" flipV="1">
            <a:off x="4099323" y="5423887"/>
            <a:ext cx="115988" cy="115988"/>
          </a:xfrm>
          <a:prstGeom prst="ellipse">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dirty="0"/>
          </a:p>
        </p:txBody>
      </p:sp>
      <p:grpSp>
        <p:nvGrpSpPr>
          <p:cNvPr id="6" name="Groupe 5">
            <a:extLst>
              <a:ext uri="{FF2B5EF4-FFF2-40B4-BE49-F238E27FC236}">
                <a16:creationId xmlns:a16="http://schemas.microsoft.com/office/drawing/2014/main" id="{0A64C8A9-7C32-F53E-2DFA-7788B6CCCDEE}"/>
              </a:ext>
            </a:extLst>
          </p:cNvPr>
          <p:cNvGrpSpPr/>
          <p:nvPr/>
        </p:nvGrpSpPr>
        <p:grpSpPr>
          <a:xfrm>
            <a:off x="1343471" y="2527562"/>
            <a:ext cx="2787264" cy="1747339"/>
            <a:chOff x="1703511" y="2838483"/>
            <a:chExt cx="2787264" cy="1398746"/>
          </a:xfrm>
          <a:effectLst>
            <a:outerShdw blurRad="254000" dist="165100" dir="2700000" sx="96000" sy="96000" algn="tl" rotWithShape="0">
              <a:prstClr val="black">
                <a:alpha val="54000"/>
              </a:prstClr>
            </a:outerShdw>
          </a:effectLst>
        </p:grpSpPr>
        <p:sp>
          <p:nvSpPr>
            <p:cNvPr id="4" name="Rectangle : coins arrondis 3">
              <a:extLst>
                <a:ext uri="{FF2B5EF4-FFF2-40B4-BE49-F238E27FC236}">
                  <a16:creationId xmlns:a16="http://schemas.microsoft.com/office/drawing/2014/main" id="{F36B9C0C-3169-89D5-1626-73AFDF477C98}"/>
                </a:ext>
              </a:extLst>
            </p:cNvPr>
            <p:cNvSpPr/>
            <p:nvPr/>
          </p:nvSpPr>
          <p:spPr>
            <a:xfrm>
              <a:off x="1703511" y="2838483"/>
              <a:ext cx="2787264" cy="1296144"/>
            </a:xfrm>
            <a:prstGeom prst="roundRect">
              <a:avLst>
                <a:gd name="adj" fmla="val 5353"/>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dirty="0"/>
            </a:p>
          </p:txBody>
        </p:sp>
        <p:sp>
          <p:nvSpPr>
            <p:cNvPr id="5" name="Triangle isocèle 4">
              <a:extLst>
                <a:ext uri="{FF2B5EF4-FFF2-40B4-BE49-F238E27FC236}">
                  <a16:creationId xmlns:a16="http://schemas.microsoft.com/office/drawing/2014/main" id="{914BE4B8-DF82-E468-2E05-30538CA98123}"/>
                </a:ext>
              </a:extLst>
            </p:cNvPr>
            <p:cNvSpPr/>
            <p:nvPr/>
          </p:nvSpPr>
          <p:spPr>
            <a:xfrm rot="10800000">
              <a:off x="1919536" y="4134627"/>
              <a:ext cx="144016" cy="102602"/>
            </a:xfrm>
            <a:prstGeom prst="triangl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dirty="0"/>
            </a:p>
          </p:txBody>
        </p:sp>
      </p:grpSp>
      <p:grpSp>
        <p:nvGrpSpPr>
          <p:cNvPr id="7" name="Groupe 6">
            <a:extLst>
              <a:ext uri="{FF2B5EF4-FFF2-40B4-BE49-F238E27FC236}">
                <a16:creationId xmlns:a16="http://schemas.microsoft.com/office/drawing/2014/main" id="{190C8D7C-7B14-0392-6812-AB24D7C78CAF}"/>
              </a:ext>
            </a:extLst>
          </p:cNvPr>
          <p:cNvGrpSpPr/>
          <p:nvPr/>
        </p:nvGrpSpPr>
        <p:grpSpPr>
          <a:xfrm>
            <a:off x="4950435" y="3093979"/>
            <a:ext cx="2016224" cy="1196219"/>
            <a:chOff x="1703512" y="3041010"/>
            <a:chExt cx="2016224" cy="1196219"/>
          </a:xfrm>
          <a:effectLst>
            <a:outerShdw blurRad="254000" dist="165100" dir="2700000" sx="96000" sy="96000" algn="tl" rotWithShape="0">
              <a:prstClr val="black">
                <a:alpha val="54000"/>
              </a:prstClr>
            </a:outerShdw>
          </a:effectLst>
        </p:grpSpPr>
        <p:sp>
          <p:nvSpPr>
            <p:cNvPr id="9" name="Rectangle : coins arrondis 8">
              <a:extLst>
                <a:ext uri="{FF2B5EF4-FFF2-40B4-BE49-F238E27FC236}">
                  <a16:creationId xmlns:a16="http://schemas.microsoft.com/office/drawing/2014/main" id="{91E420EB-14CE-D52D-791A-43AE3AC07423}"/>
                </a:ext>
              </a:extLst>
            </p:cNvPr>
            <p:cNvSpPr/>
            <p:nvPr/>
          </p:nvSpPr>
          <p:spPr>
            <a:xfrm>
              <a:off x="1703512" y="3041010"/>
              <a:ext cx="2016224" cy="1093617"/>
            </a:xfrm>
            <a:prstGeom prst="roundRect">
              <a:avLst>
                <a:gd name="adj" fmla="val 5353"/>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dirty="0"/>
            </a:p>
          </p:txBody>
        </p:sp>
        <p:sp>
          <p:nvSpPr>
            <p:cNvPr id="12" name="Triangle isocèle 11">
              <a:extLst>
                <a:ext uri="{FF2B5EF4-FFF2-40B4-BE49-F238E27FC236}">
                  <a16:creationId xmlns:a16="http://schemas.microsoft.com/office/drawing/2014/main" id="{63680510-3AD1-DAC9-14A7-5CEEA24A0CEF}"/>
                </a:ext>
              </a:extLst>
            </p:cNvPr>
            <p:cNvSpPr/>
            <p:nvPr/>
          </p:nvSpPr>
          <p:spPr>
            <a:xfrm rot="10800000">
              <a:off x="1919536" y="4134627"/>
              <a:ext cx="144016" cy="102602"/>
            </a:xfrm>
            <a:prstGeom prst="triangl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dirty="0"/>
            </a:p>
          </p:txBody>
        </p:sp>
      </p:grpSp>
      <p:grpSp>
        <p:nvGrpSpPr>
          <p:cNvPr id="19" name="Groupe 18">
            <a:extLst>
              <a:ext uri="{FF2B5EF4-FFF2-40B4-BE49-F238E27FC236}">
                <a16:creationId xmlns:a16="http://schemas.microsoft.com/office/drawing/2014/main" id="{E9B4D97A-58C5-62D0-1BD6-D3FE77C63D9F}"/>
              </a:ext>
            </a:extLst>
          </p:cNvPr>
          <p:cNvGrpSpPr/>
          <p:nvPr/>
        </p:nvGrpSpPr>
        <p:grpSpPr>
          <a:xfrm rot="10800000" flipH="1" flipV="1">
            <a:off x="9264352" y="1468017"/>
            <a:ext cx="2572790" cy="1742812"/>
            <a:chOff x="1703512" y="2494417"/>
            <a:chExt cx="2572790" cy="1742812"/>
          </a:xfrm>
          <a:effectLst>
            <a:outerShdw blurRad="254000" dist="165100" dir="2700000" sx="96000" sy="96000" algn="tl" rotWithShape="0">
              <a:prstClr val="black">
                <a:alpha val="64000"/>
              </a:prstClr>
            </a:outerShdw>
          </a:effectLst>
        </p:grpSpPr>
        <p:sp>
          <p:nvSpPr>
            <p:cNvPr id="20" name="Rectangle : coins arrondis 19">
              <a:extLst>
                <a:ext uri="{FF2B5EF4-FFF2-40B4-BE49-F238E27FC236}">
                  <a16:creationId xmlns:a16="http://schemas.microsoft.com/office/drawing/2014/main" id="{D46269E5-88E4-ED80-F62D-6A3D0ED3A695}"/>
                </a:ext>
              </a:extLst>
            </p:cNvPr>
            <p:cNvSpPr/>
            <p:nvPr/>
          </p:nvSpPr>
          <p:spPr>
            <a:xfrm>
              <a:off x="1703512" y="2494417"/>
              <a:ext cx="2572790" cy="1640210"/>
            </a:xfrm>
            <a:prstGeom prst="roundRect">
              <a:avLst>
                <a:gd name="adj" fmla="val 5353"/>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dirty="0"/>
            </a:p>
          </p:txBody>
        </p:sp>
        <p:sp>
          <p:nvSpPr>
            <p:cNvPr id="21" name="Triangle isocèle 20">
              <a:extLst>
                <a:ext uri="{FF2B5EF4-FFF2-40B4-BE49-F238E27FC236}">
                  <a16:creationId xmlns:a16="http://schemas.microsoft.com/office/drawing/2014/main" id="{F64E7C61-48C7-24A9-018B-958C27A995B4}"/>
                </a:ext>
              </a:extLst>
            </p:cNvPr>
            <p:cNvSpPr/>
            <p:nvPr/>
          </p:nvSpPr>
          <p:spPr>
            <a:xfrm rot="10800000">
              <a:off x="2304400" y="4134627"/>
              <a:ext cx="144016" cy="102602"/>
            </a:xfrm>
            <a:prstGeom prst="triangl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dirty="0"/>
            </a:p>
          </p:txBody>
        </p:sp>
      </p:grpSp>
      <p:grpSp>
        <p:nvGrpSpPr>
          <p:cNvPr id="22" name="Groupe 21">
            <a:extLst>
              <a:ext uri="{FF2B5EF4-FFF2-40B4-BE49-F238E27FC236}">
                <a16:creationId xmlns:a16="http://schemas.microsoft.com/office/drawing/2014/main" id="{86E74DAD-F872-6175-1603-511A77296B72}"/>
              </a:ext>
            </a:extLst>
          </p:cNvPr>
          <p:cNvGrpSpPr/>
          <p:nvPr/>
        </p:nvGrpSpPr>
        <p:grpSpPr>
          <a:xfrm rot="10800000" flipH="1">
            <a:off x="9298486" y="5181763"/>
            <a:ext cx="2572790" cy="934494"/>
            <a:chOff x="1703512" y="3302735"/>
            <a:chExt cx="2572790" cy="934494"/>
          </a:xfrm>
          <a:effectLst>
            <a:outerShdw blurRad="254000" dist="165100" dir="2700000" sx="96000" sy="96000" algn="tl" rotWithShape="0">
              <a:prstClr val="black">
                <a:alpha val="54000"/>
              </a:prstClr>
            </a:outerShdw>
          </a:effectLst>
        </p:grpSpPr>
        <p:sp>
          <p:nvSpPr>
            <p:cNvPr id="23" name="Rectangle : coins arrondis 22">
              <a:extLst>
                <a:ext uri="{FF2B5EF4-FFF2-40B4-BE49-F238E27FC236}">
                  <a16:creationId xmlns:a16="http://schemas.microsoft.com/office/drawing/2014/main" id="{615A25EA-09AE-7044-08AE-946FD86CE6C5}"/>
                </a:ext>
              </a:extLst>
            </p:cNvPr>
            <p:cNvSpPr/>
            <p:nvPr/>
          </p:nvSpPr>
          <p:spPr>
            <a:xfrm>
              <a:off x="1703512" y="3302735"/>
              <a:ext cx="2572790" cy="831892"/>
            </a:xfrm>
            <a:prstGeom prst="roundRect">
              <a:avLst>
                <a:gd name="adj" fmla="val 5353"/>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dirty="0"/>
            </a:p>
          </p:txBody>
        </p:sp>
        <p:sp>
          <p:nvSpPr>
            <p:cNvPr id="24" name="Triangle isocèle 23">
              <a:extLst>
                <a:ext uri="{FF2B5EF4-FFF2-40B4-BE49-F238E27FC236}">
                  <a16:creationId xmlns:a16="http://schemas.microsoft.com/office/drawing/2014/main" id="{F5AD9F6E-6201-53A7-0FC1-EA28690BBCEF}"/>
                </a:ext>
              </a:extLst>
            </p:cNvPr>
            <p:cNvSpPr/>
            <p:nvPr/>
          </p:nvSpPr>
          <p:spPr>
            <a:xfrm rot="10800000">
              <a:off x="1919536" y="4134627"/>
              <a:ext cx="144016" cy="102602"/>
            </a:xfrm>
            <a:prstGeom prst="triangl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dirty="0"/>
            </a:p>
          </p:txBody>
        </p:sp>
      </p:grpSp>
      <p:grpSp>
        <p:nvGrpSpPr>
          <p:cNvPr id="25" name="Groupe 24">
            <a:extLst>
              <a:ext uri="{FF2B5EF4-FFF2-40B4-BE49-F238E27FC236}">
                <a16:creationId xmlns:a16="http://schemas.microsoft.com/office/drawing/2014/main" id="{18F7DACE-EDFB-686D-AC6B-5E7C64B7E5DD}"/>
              </a:ext>
            </a:extLst>
          </p:cNvPr>
          <p:cNvGrpSpPr/>
          <p:nvPr/>
        </p:nvGrpSpPr>
        <p:grpSpPr>
          <a:xfrm>
            <a:off x="4331342" y="230355"/>
            <a:ext cx="4212930" cy="1403698"/>
            <a:chOff x="1703512" y="3126615"/>
            <a:chExt cx="4212930" cy="1110614"/>
          </a:xfrm>
          <a:effectLst>
            <a:outerShdw blurRad="254000" dist="165100" dir="2700000" sx="96000" sy="96000" algn="tl" rotWithShape="0">
              <a:prstClr val="black">
                <a:alpha val="25000"/>
              </a:prstClr>
            </a:outerShdw>
          </a:effectLst>
        </p:grpSpPr>
        <p:sp>
          <p:nvSpPr>
            <p:cNvPr id="26" name="Rectangle : coins arrondis 25">
              <a:extLst>
                <a:ext uri="{FF2B5EF4-FFF2-40B4-BE49-F238E27FC236}">
                  <a16:creationId xmlns:a16="http://schemas.microsoft.com/office/drawing/2014/main" id="{37DD3BEE-C1F1-4DE7-0368-92B6C824D59E}"/>
                </a:ext>
              </a:extLst>
            </p:cNvPr>
            <p:cNvSpPr/>
            <p:nvPr/>
          </p:nvSpPr>
          <p:spPr>
            <a:xfrm>
              <a:off x="1703512" y="3126615"/>
              <a:ext cx="4212930" cy="1008011"/>
            </a:xfrm>
            <a:prstGeom prst="roundRect">
              <a:avLst>
                <a:gd name="adj" fmla="val 5353"/>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dirty="0"/>
            </a:p>
          </p:txBody>
        </p:sp>
        <p:sp>
          <p:nvSpPr>
            <p:cNvPr id="27" name="Triangle isocèle 26">
              <a:extLst>
                <a:ext uri="{FF2B5EF4-FFF2-40B4-BE49-F238E27FC236}">
                  <a16:creationId xmlns:a16="http://schemas.microsoft.com/office/drawing/2014/main" id="{AF6922E7-C984-95D1-4C3A-1BA2C93AE2A7}"/>
                </a:ext>
              </a:extLst>
            </p:cNvPr>
            <p:cNvSpPr/>
            <p:nvPr/>
          </p:nvSpPr>
          <p:spPr>
            <a:xfrm rot="10800000">
              <a:off x="1919536" y="4134627"/>
              <a:ext cx="144016" cy="102602"/>
            </a:xfrm>
            <a:prstGeom prst="triangl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dirty="0"/>
            </a:p>
          </p:txBody>
        </p:sp>
      </p:grpSp>
      <p:grpSp>
        <p:nvGrpSpPr>
          <p:cNvPr id="28" name="Groupe 27">
            <a:extLst>
              <a:ext uri="{FF2B5EF4-FFF2-40B4-BE49-F238E27FC236}">
                <a16:creationId xmlns:a16="http://schemas.microsoft.com/office/drawing/2014/main" id="{038457B1-591E-117F-E82E-98356511361E}"/>
              </a:ext>
            </a:extLst>
          </p:cNvPr>
          <p:cNvGrpSpPr/>
          <p:nvPr/>
        </p:nvGrpSpPr>
        <p:grpSpPr>
          <a:xfrm rot="10800000" flipH="1">
            <a:off x="3876350" y="5792353"/>
            <a:ext cx="3263129" cy="811019"/>
            <a:chOff x="1703511" y="3426210"/>
            <a:chExt cx="3263129" cy="811019"/>
          </a:xfrm>
          <a:effectLst>
            <a:outerShdw blurRad="254000" dist="165100" dir="2700000" sx="96000" sy="96000" algn="tl" rotWithShape="0">
              <a:prstClr val="black">
                <a:alpha val="54000"/>
              </a:prstClr>
            </a:outerShdw>
          </a:effectLst>
        </p:grpSpPr>
        <p:sp>
          <p:nvSpPr>
            <p:cNvPr id="29" name="Rectangle : coins arrondis 28">
              <a:extLst>
                <a:ext uri="{FF2B5EF4-FFF2-40B4-BE49-F238E27FC236}">
                  <a16:creationId xmlns:a16="http://schemas.microsoft.com/office/drawing/2014/main" id="{CD6090DA-1172-C2E4-4F3C-F86327E6648C}"/>
                </a:ext>
              </a:extLst>
            </p:cNvPr>
            <p:cNvSpPr/>
            <p:nvPr/>
          </p:nvSpPr>
          <p:spPr>
            <a:xfrm>
              <a:off x="1703511" y="3426210"/>
              <a:ext cx="3263129" cy="708417"/>
            </a:xfrm>
            <a:prstGeom prst="roundRect">
              <a:avLst>
                <a:gd name="adj" fmla="val 5353"/>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dirty="0"/>
            </a:p>
          </p:txBody>
        </p:sp>
        <p:sp>
          <p:nvSpPr>
            <p:cNvPr id="30" name="Triangle isocèle 29">
              <a:extLst>
                <a:ext uri="{FF2B5EF4-FFF2-40B4-BE49-F238E27FC236}">
                  <a16:creationId xmlns:a16="http://schemas.microsoft.com/office/drawing/2014/main" id="{C729EA53-F085-722A-B6BC-D1F58DCE06B8}"/>
                </a:ext>
              </a:extLst>
            </p:cNvPr>
            <p:cNvSpPr/>
            <p:nvPr/>
          </p:nvSpPr>
          <p:spPr>
            <a:xfrm rot="10800000">
              <a:off x="1919536" y="4134627"/>
              <a:ext cx="144016" cy="102602"/>
            </a:xfrm>
            <a:prstGeom prst="triangl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dirty="0"/>
            </a:p>
          </p:txBody>
        </p:sp>
      </p:grpSp>
      <p:sp>
        <p:nvSpPr>
          <p:cNvPr id="31" name="ZoneTexte 30">
            <a:extLst>
              <a:ext uri="{FF2B5EF4-FFF2-40B4-BE49-F238E27FC236}">
                <a16:creationId xmlns:a16="http://schemas.microsoft.com/office/drawing/2014/main" id="{14AEC7B2-2B95-24C3-753B-C16D89069154}"/>
              </a:ext>
            </a:extLst>
          </p:cNvPr>
          <p:cNvSpPr txBox="1"/>
          <p:nvPr/>
        </p:nvSpPr>
        <p:spPr>
          <a:xfrm>
            <a:off x="1559496" y="2751832"/>
            <a:ext cx="2394774" cy="1231106"/>
          </a:xfrm>
          <a:prstGeom prst="rect">
            <a:avLst/>
          </a:prstGeom>
          <a:noFill/>
        </p:spPr>
        <p:txBody>
          <a:bodyPr wrap="square" lIns="36000" tIns="0" rIns="36000" bIns="0" rtlCol="0">
            <a:spAutoFit/>
          </a:bodyPr>
          <a:lstStyle/>
          <a:p>
            <a:pPr>
              <a:buClr>
                <a:schemeClr val="tx2"/>
              </a:buClr>
            </a:pPr>
            <a:r>
              <a:rPr lang="en-US" sz="1000" b="0" i="0" dirty="0">
                <a:latin typeface="Open Sans" panose="020B0606030504020204" pitchFamily="34" charset="0"/>
              </a:rPr>
              <a:t>Ut imperdiet quis diam eget laoreet. Morbi ornare vitae lorem sed luctus. In eget tristique urna. Aenean tempor hendrerit nunc, id porttitor velit vulputate id. Maecenas sit amet felis metus. Praesent posuere aliquam</a:t>
            </a:r>
            <a:r>
              <a:rPr lang="en-US" sz="1000" dirty="0">
                <a:latin typeface="Open Sans" panose="020B0606030504020204" pitchFamily="34" charset="0"/>
              </a:rPr>
              <a:t>.</a:t>
            </a:r>
            <a:r>
              <a:rPr lang="en-US" sz="1000" b="0" i="0" dirty="0">
                <a:latin typeface="Open Sans" panose="020B0606030504020204" pitchFamily="34" charset="0"/>
              </a:rPr>
              <a:t> sit amet felis metus. Praesent posuere aliquam</a:t>
            </a:r>
            <a:r>
              <a:rPr lang="en-US" sz="1000" dirty="0">
                <a:latin typeface="Open Sans" panose="020B0606030504020204" pitchFamily="34" charset="0"/>
              </a:rPr>
              <a:t>.</a:t>
            </a:r>
            <a:r>
              <a:rPr lang="en-US" sz="1000" b="0" i="0" dirty="0">
                <a:latin typeface="Open Sans" panose="020B0606030504020204" pitchFamily="34" charset="0"/>
              </a:rPr>
              <a:t> sit amet felis metus. </a:t>
            </a:r>
          </a:p>
        </p:txBody>
      </p:sp>
      <p:sp>
        <p:nvSpPr>
          <p:cNvPr id="34" name="ZoneTexte 33">
            <a:extLst>
              <a:ext uri="{FF2B5EF4-FFF2-40B4-BE49-F238E27FC236}">
                <a16:creationId xmlns:a16="http://schemas.microsoft.com/office/drawing/2014/main" id="{96B42300-2B38-DDDA-BC72-1E6BB29FAA23}"/>
              </a:ext>
            </a:extLst>
          </p:cNvPr>
          <p:cNvSpPr txBox="1"/>
          <p:nvPr/>
        </p:nvSpPr>
        <p:spPr>
          <a:xfrm>
            <a:off x="3700117" y="5072397"/>
            <a:ext cx="914400" cy="307777"/>
          </a:xfrm>
          <a:prstGeom prst="rect">
            <a:avLst/>
          </a:prstGeom>
          <a:noFill/>
        </p:spPr>
        <p:txBody>
          <a:bodyPr wrap="square" lIns="36000" tIns="0" rIns="36000" bIns="0" rtlCol="0">
            <a:spAutoFit/>
          </a:bodyPr>
          <a:lstStyle/>
          <a:p>
            <a:pPr algn="ctr">
              <a:buClr>
                <a:schemeClr val="tx2"/>
              </a:buClr>
            </a:pPr>
            <a:r>
              <a:rPr lang="en-US" sz="2000" b="1" dirty="0">
                <a:solidFill>
                  <a:schemeClr val="tx2"/>
                </a:solidFill>
              </a:rPr>
              <a:t>2017</a:t>
            </a:r>
          </a:p>
        </p:txBody>
      </p:sp>
      <p:sp>
        <p:nvSpPr>
          <p:cNvPr id="36" name="ZoneTexte 35">
            <a:extLst>
              <a:ext uri="{FF2B5EF4-FFF2-40B4-BE49-F238E27FC236}">
                <a16:creationId xmlns:a16="http://schemas.microsoft.com/office/drawing/2014/main" id="{C8088832-9CB5-FDF5-0BBD-9705ED8FC1B0}"/>
              </a:ext>
            </a:extLst>
          </p:cNvPr>
          <p:cNvSpPr txBox="1"/>
          <p:nvPr/>
        </p:nvSpPr>
        <p:spPr>
          <a:xfrm>
            <a:off x="5119729" y="3223771"/>
            <a:ext cx="1706174" cy="769441"/>
          </a:xfrm>
          <a:prstGeom prst="rect">
            <a:avLst/>
          </a:prstGeom>
          <a:noFill/>
        </p:spPr>
        <p:txBody>
          <a:bodyPr wrap="square" lIns="36000" tIns="0" rIns="36000" bIns="0" rtlCol="0">
            <a:spAutoFit/>
          </a:bodyPr>
          <a:lstStyle/>
          <a:p>
            <a:pPr>
              <a:buClr>
                <a:schemeClr val="tx2"/>
              </a:buClr>
            </a:pPr>
            <a:r>
              <a:rPr lang="en-US" sz="1000" b="0" i="0" dirty="0">
                <a:latin typeface="Open Sans" panose="020B0606030504020204" pitchFamily="34" charset="0"/>
              </a:rPr>
              <a:t>Ut imperdiet quis diam eget laoreet. Morbi ornare vitae lorem sed luctus. In eget tristique urna. Aenean tempor hendrerit nunc</a:t>
            </a:r>
          </a:p>
        </p:txBody>
      </p:sp>
      <p:sp>
        <p:nvSpPr>
          <p:cNvPr id="42" name="ZoneTexte 41">
            <a:extLst>
              <a:ext uri="{FF2B5EF4-FFF2-40B4-BE49-F238E27FC236}">
                <a16:creationId xmlns:a16="http://schemas.microsoft.com/office/drawing/2014/main" id="{42C82809-00F5-3FE2-FD81-BAA82DF62984}"/>
              </a:ext>
            </a:extLst>
          </p:cNvPr>
          <p:cNvSpPr txBox="1"/>
          <p:nvPr/>
        </p:nvSpPr>
        <p:spPr>
          <a:xfrm>
            <a:off x="9571841" y="5502250"/>
            <a:ext cx="2121325" cy="461665"/>
          </a:xfrm>
          <a:prstGeom prst="rect">
            <a:avLst/>
          </a:prstGeom>
          <a:noFill/>
        </p:spPr>
        <p:txBody>
          <a:bodyPr wrap="square" lIns="36000" tIns="0" rIns="36000" bIns="0" rtlCol="0">
            <a:spAutoFit/>
          </a:bodyPr>
          <a:lstStyle/>
          <a:p>
            <a:pPr>
              <a:buClr>
                <a:schemeClr val="tx2"/>
              </a:buClr>
            </a:pPr>
            <a:r>
              <a:rPr lang="en-US" sz="1000" b="0" i="0" dirty="0">
                <a:latin typeface="Open Sans" panose="020B0606030504020204" pitchFamily="34" charset="0"/>
              </a:rPr>
              <a:t>Ut imperdiet quis diam eget laoreet. Morbi ornare vitae lorem sed sit amet felis metus. </a:t>
            </a:r>
          </a:p>
        </p:txBody>
      </p:sp>
      <p:sp>
        <p:nvSpPr>
          <p:cNvPr id="44" name="ZoneTexte 43">
            <a:extLst>
              <a:ext uri="{FF2B5EF4-FFF2-40B4-BE49-F238E27FC236}">
                <a16:creationId xmlns:a16="http://schemas.microsoft.com/office/drawing/2014/main" id="{172C4A6B-C0D4-3FAC-FA4B-3764164A7B39}"/>
              </a:ext>
            </a:extLst>
          </p:cNvPr>
          <p:cNvSpPr txBox="1"/>
          <p:nvPr/>
        </p:nvSpPr>
        <p:spPr>
          <a:xfrm>
            <a:off x="9506995" y="1682971"/>
            <a:ext cx="2133621" cy="1231106"/>
          </a:xfrm>
          <a:prstGeom prst="rect">
            <a:avLst/>
          </a:prstGeom>
          <a:noFill/>
        </p:spPr>
        <p:txBody>
          <a:bodyPr wrap="square" lIns="36000" tIns="0" rIns="36000" bIns="0" rtlCol="0">
            <a:spAutoFit/>
          </a:bodyPr>
          <a:lstStyle/>
          <a:p>
            <a:pPr>
              <a:buClr>
                <a:schemeClr val="tx2"/>
              </a:buClr>
            </a:pPr>
            <a:r>
              <a:rPr lang="en-US" sz="1000" b="0" i="0" dirty="0">
                <a:latin typeface="Open Sans" panose="020B0606030504020204" pitchFamily="34" charset="0"/>
              </a:rPr>
              <a:t>Ut imperdiet quis diam eget laoreet. Morbi ornare vitae lorem sed luctus. In eget tristique urna. Aenean tempor hendrerit nunc, id porttitor velit vulputate id. Maecenas sit amet felis metus. Praesent posuere aliquam</a:t>
            </a:r>
            <a:r>
              <a:rPr lang="en-US" sz="1000" dirty="0">
                <a:latin typeface="Open Sans" panose="020B0606030504020204" pitchFamily="34" charset="0"/>
              </a:rPr>
              <a:t>. </a:t>
            </a:r>
            <a:r>
              <a:rPr lang="en-US" sz="1000" b="0" i="0" dirty="0">
                <a:latin typeface="Open Sans" panose="020B0606030504020204" pitchFamily="34" charset="0"/>
              </a:rPr>
              <a:t>sit amet felis metus</a:t>
            </a:r>
          </a:p>
        </p:txBody>
      </p:sp>
      <p:sp>
        <p:nvSpPr>
          <p:cNvPr id="46" name="ZoneTexte 45">
            <a:extLst>
              <a:ext uri="{FF2B5EF4-FFF2-40B4-BE49-F238E27FC236}">
                <a16:creationId xmlns:a16="http://schemas.microsoft.com/office/drawing/2014/main" id="{A087F338-6366-19AB-3653-FB8529FEF8EF}"/>
              </a:ext>
            </a:extLst>
          </p:cNvPr>
          <p:cNvSpPr txBox="1"/>
          <p:nvPr/>
        </p:nvSpPr>
        <p:spPr>
          <a:xfrm>
            <a:off x="4586278" y="406911"/>
            <a:ext cx="3752938" cy="923330"/>
          </a:xfrm>
          <a:prstGeom prst="rect">
            <a:avLst/>
          </a:prstGeom>
          <a:noFill/>
        </p:spPr>
        <p:txBody>
          <a:bodyPr wrap="square" lIns="36000" tIns="0" rIns="36000" bIns="0" rtlCol="0">
            <a:spAutoFit/>
          </a:bodyPr>
          <a:lstStyle/>
          <a:p>
            <a:pPr>
              <a:buClr>
                <a:schemeClr val="tx2"/>
              </a:buClr>
            </a:pPr>
            <a:r>
              <a:rPr lang="en-US" sz="1000" b="0" i="0" dirty="0">
                <a:latin typeface="Open Sans" panose="020B0606030504020204" pitchFamily="34" charset="0"/>
              </a:rPr>
              <a:t>Ut imperdiet quis diam eget laoreet. Morbi ornare vitae lorem sed luctus. In eget tristique urna. Aenean tempor hendrerit nunc, id porttitor velit vulputate id. Maecenas sit amet felis metus. Praesent posuere aliquam</a:t>
            </a:r>
            <a:r>
              <a:rPr lang="en-US" sz="1000" dirty="0">
                <a:latin typeface="Open Sans" panose="020B0606030504020204" pitchFamily="34" charset="0"/>
              </a:rPr>
              <a:t>. </a:t>
            </a:r>
            <a:r>
              <a:rPr lang="en-US" sz="1000" b="0" i="0" dirty="0">
                <a:latin typeface="Open Sans" panose="020B0606030504020204" pitchFamily="34" charset="0"/>
              </a:rPr>
              <a:t>hendrerit nunc, id porttitor velit vulputate id. Maecenas sit amet felis metus. Praesent posuere aliquam</a:t>
            </a:r>
            <a:r>
              <a:rPr lang="en-US" sz="1000" dirty="0">
                <a:latin typeface="Open Sans" panose="020B0606030504020204" pitchFamily="34" charset="0"/>
              </a:rPr>
              <a:t>.</a:t>
            </a:r>
          </a:p>
        </p:txBody>
      </p:sp>
      <p:sp>
        <p:nvSpPr>
          <p:cNvPr id="47" name="ZoneTexte 46">
            <a:extLst>
              <a:ext uri="{FF2B5EF4-FFF2-40B4-BE49-F238E27FC236}">
                <a16:creationId xmlns:a16="http://schemas.microsoft.com/office/drawing/2014/main" id="{66C743E2-F860-B91C-786A-D4A74EAFEBCA}"/>
              </a:ext>
            </a:extLst>
          </p:cNvPr>
          <p:cNvSpPr txBox="1"/>
          <p:nvPr/>
        </p:nvSpPr>
        <p:spPr>
          <a:xfrm>
            <a:off x="4114591" y="6041939"/>
            <a:ext cx="2847475" cy="461665"/>
          </a:xfrm>
          <a:prstGeom prst="rect">
            <a:avLst/>
          </a:prstGeom>
          <a:noFill/>
        </p:spPr>
        <p:txBody>
          <a:bodyPr wrap="square" lIns="36000" tIns="0" rIns="36000" bIns="0" rtlCol="0">
            <a:spAutoFit/>
          </a:bodyPr>
          <a:lstStyle/>
          <a:p>
            <a:pPr>
              <a:buClr>
                <a:schemeClr val="tx2"/>
              </a:buClr>
            </a:pPr>
            <a:r>
              <a:rPr lang="en-US" sz="1000" b="0" i="0" dirty="0">
                <a:latin typeface="Open Sans" panose="020B0606030504020204" pitchFamily="34" charset="0"/>
              </a:rPr>
              <a:t>Ut imperdiet quis diam eget laoreet. Morbi ornare vitae lorem sed luctus. In eget tristique urna. Aenean tempor hendrerit nunc.</a:t>
            </a:r>
          </a:p>
        </p:txBody>
      </p:sp>
      <p:sp>
        <p:nvSpPr>
          <p:cNvPr id="50" name="Triangle isocèle 49">
            <a:extLst>
              <a:ext uri="{FF2B5EF4-FFF2-40B4-BE49-F238E27FC236}">
                <a16:creationId xmlns:a16="http://schemas.microsoft.com/office/drawing/2014/main" id="{89B6B986-C98C-E005-D4F3-D6D8A956ECB8}"/>
              </a:ext>
            </a:extLst>
          </p:cNvPr>
          <p:cNvSpPr/>
          <p:nvPr/>
        </p:nvSpPr>
        <p:spPr>
          <a:xfrm rot="5400000">
            <a:off x="11565459" y="741786"/>
            <a:ext cx="522450" cy="372136"/>
          </a:xfrm>
          <a:prstGeom prst="triangle">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dirty="0"/>
          </a:p>
        </p:txBody>
      </p:sp>
      <p:sp>
        <p:nvSpPr>
          <p:cNvPr id="13" name="Ellipse 12">
            <a:extLst>
              <a:ext uri="{FF2B5EF4-FFF2-40B4-BE49-F238E27FC236}">
                <a16:creationId xmlns:a16="http://schemas.microsoft.com/office/drawing/2014/main" id="{6EFA7F78-8705-CDE6-63EE-84A727EEA06F}"/>
              </a:ext>
            </a:extLst>
          </p:cNvPr>
          <p:cNvSpPr/>
          <p:nvPr/>
        </p:nvSpPr>
        <p:spPr>
          <a:xfrm flipH="1" flipV="1">
            <a:off x="1573510" y="4764681"/>
            <a:ext cx="115988" cy="115988"/>
          </a:xfrm>
          <a:prstGeom prst="ellipse">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dirty="0"/>
          </a:p>
        </p:txBody>
      </p:sp>
      <p:sp>
        <p:nvSpPr>
          <p:cNvPr id="32" name="ZoneTexte 31">
            <a:extLst>
              <a:ext uri="{FF2B5EF4-FFF2-40B4-BE49-F238E27FC236}">
                <a16:creationId xmlns:a16="http://schemas.microsoft.com/office/drawing/2014/main" id="{7AA2ACE4-361E-56D7-2291-48B51AD9A181}"/>
              </a:ext>
            </a:extLst>
          </p:cNvPr>
          <p:cNvSpPr txBox="1"/>
          <p:nvPr/>
        </p:nvSpPr>
        <p:spPr>
          <a:xfrm>
            <a:off x="1174304" y="4414204"/>
            <a:ext cx="914400" cy="307777"/>
          </a:xfrm>
          <a:prstGeom prst="rect">
            <a:avLst/>
          </a:prstGeom>
          <a:noFill/>
        </p:spPr>
        <p:txBody>
          <a:bodyPr wrap="square" lIns="36000" tIns="0" rIns="36000" bIns="0" rtlCol="0">
            <a:spAutoFit/>
          </a:bodyPr>
          <a:lstStyle/>
          <a:p>
            <a:pPr algn="ctr">
              <a:buClr>
                <a:schemeClr val="tx2"/>
              </a:buClr>
            </a:pPr>
            <a:r>
              <a:rPr lang="en-US" sz="2000" b="1" dirty="0">
                <a:solidFill>
                  <a:schemeClr val="tx2"/>
                </a:solidFill>
              </a:rPr>
              <a:t>2018</a:t>
            </a:r>
          </a:p>
        </p:txBody>
      </p:sp>
      <p:sp>
        <p:nvSpPr>
          <p:cNvPr id="38" name="Ellipse 37">
            <a:extLst>
              <a:ext uri="{FF2B5EF4-FFF2-40B4-BE49-F238E27FC236}">
                <a16:creationId xmlns:a16="http://schemas.microsoft.com/office/drawing/2014/main" id="{B9166DB2-2A48-2FA3-06CF-CADF66BE3AA1}"/>
              </a:ext>
            </a:extLst>
          </p:cNvPr>
          <p:cNvSpPr/>
          <p:nvPr/>
        </p:nvSpPr>
        <p:spPr>
          <a:xfrm flipH="1" flipV="1">
            <a:off x="5183647" y="4763192"/>
            <a:ext cx="115988" cy="115988"/>
          </a:xfrm>
          <a:prstGeom prst="ellipse">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dirty="0"/>
          </a:p>
        </p:txBody>
      </p:sp>
      <p:sp>
        <p:nvSpPr>
          <p:cNvPr id="39" name="ZoneTexte 38">
            <a:extLst>
              <a:ext uri="{FF2B5EF4-FFF2-40B4-BE49-F238E27FC236}">
                <a16:creationId xmlns:a16="http://schemas.microsoft.com/office/drawing/2014/main" id="{11A82B3E-2B36-EB6C-81EF-660555D83AE4}"/>
              </a:ext>
            </a:extLst>
          </p:cNvPr>
          <p:cNvSpPr txBox="1"/>
          <p:nvPr/>
        </p:nvSpPr>
        <p:spPr>
          <a:xfrm>
            <a:off x="4784441" y="4412715"/>
            <a:ext cx="914400" cy="307777"/>
          </a:xfrm>
          <a:prstGeom prst="rect">
            <a:avLst/>
          </a:prstGeom>
          <a:noFill/>
        </p:spPr>
        <p:txBody>
          <a:bodyPr wrap="square" lIns="36000" tIns="0" rIns="36000" bIns="0" rtlCol="0">
            <a:spAutoFit/>
          </a:bodyPr>
          <a:lstStyle/>
          <a:p>
            <a:pPr algn="ctr">
              <a:buClr>
                <a:schemeClr val="tx2"/>
              </a:buClr>
            </a:pPr>
            <a:r>
              <a:rPr lang="en-US" sz="2000" b="1" dirty="0">
                <a:solidFill>
                  <a:schemeClr val="tx2"/>
                </a:solidFill>
              </a:rPr>
              <a:t>2019</a:t>
            </a:r>
          </a:p>
        </p:txBody>
      </p:sp>
      <p:sp>
        <p:nvSpPr>
          <p:cNvPr id="40" name="Ellipse 39">
            <a:extLst>
              <a:ext uri="{FF2B5EF4-FFF2-40B4-BE49-F238E27FC236}">
                <a16:creationId xmlns:a16="http://schemas.microsoft.com/office/drawing/2014/main" id="{531D7FE2-5D50-5B3E-F5DD-7CB061796DE7}"/>
              </a:ext>
            </a:extLst>
          </p:cNvPr>
          <p:cNvSpPr/>
          <p:nvPr/>
        </p:nvSpPr>
        <p:spPr>
          <a:xfrm flipH="1" flipV="1">
            <a:off x="9546759" y="4769828"/>
            <a:ext cx="115988" cy="115988"/>
          </a:xfrm>
          <a:prstGeom prst="ellipse">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dirty="0"/>
          </a:p>
        </p:txBody>
      </p:sp>
      <p:sp>
        <p:nvSpPr>
          <p:cNvPr id="41" name="ZoneTexte 40">
            <a:extLst>
              <a:ext uri="{FF2B5EF4-FFF2-40B4-BE49-F238E27FC236}">
                <a16:creationId xmlns:a16="http://schemas.microsoft.com/office/drawing/2014/main" id="{13AB0CB8-4AE7-68B7-1C77-F63673B5C03A}"/>
              </a:ext>
            </a:extLst>
          </p:cNvPr>
          <p:cNvSpPr txBox="1"/>
          <p:nvPr/>
        </p:nvSpPr>
        <p:spPr>
          <a:xfrm>
            <a:off x="9147553" y="4419351"/>
            <a:ext cx="914400" cy="307777"/>
          </a:xfrm>
          <a:prstGeom prst="rect">
            <a:avLst/>
          </a:prstGeom>
          <a:noFill/>
        </p:spPr>
        <p:txBody>
          <a:bodyPr wrap="square" lIns="36000" tIns="0" rIns="36000" bIns="0" rtlCol="0">
            <a:spAutoFit/>
          </a:bodyPr>
          <a:lstStyle/>
          <a:p>
            <a:pPr algn="ctr">
              <a:buClr>
                <a:schemeClr val="tx2"/>
              </a:buClr>
            </a:pPr>
            <a:r>
              <a:rPr lang="en-US" sz="2000" b="1" dirty="0">
                <a:solidFill>
                  <a:schemeClr val="tx2"/>
                </a:solidFill>
              </a:rPr>
              <a:t>2021</a:t>
            </a:r>
          </a:p>
        </p:txBody>
      </p:sp>
      <p:sp>
        <p:nvSpPr>
          <p:cNvPr id="48" name="Ellipse 47">
            <a:extLst>
              <a:ext uri="{FF2B5EF4-FFF2-40B4-BE49-F238E27FC236}">
                <a16:creationId xmlns:a16="http://schemas.microsoft.com/office/drawing/2014/main" id="{B6BF7C2E-4AC7-F816-EF33-CE8AE6E56093}"/>
              </a:ext>
            </a:extLst>
          </p:cNvPr>
          <p:cNvSpPr/>
          <p:nvPr/>
        </p:nvSpPr>
        <p:spPr>
          <a:xfrm flipH="1" flipV="1">
            <a:off x="9906201" y="3673052"/>
            <a:ext cx="115988" cy="115988"/>
          </a:xfrm>
          <a:prstGeom prst="ellipse">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dirty="0"/>
          </a:p>
        </p:txBody>
      </p:sp>
      <p:sp>
        <p:nvSpPr>
          <p:cNvPr id="53" name="ZoneTexte 52">
            <a:extLst>
              <a:ext uri="{FF2B5EF4-FFF2-40B4-BE49-F238E27FC236}">
                <a16:creationId xmlns:a16="http://schemas.microsoft.com/office/drawing/2014/main" id="{90CB9C16-8FF1-3BE9-89CC-3E5844DD3690}"/>
              </a:ext>
            </a:extLst>
          </p:cNvPr>
          <p:cNvSpPr txBox="1"/>
          <p:nvPr/>
        </p:nvSpPr>
        <p:spPr>
          <a:xfrm>
            <a:off x="9506995" y="3322575"/>
            <a:ext cx="914400" cy="307777"/>
          </a:xfrm>
          <a:prstGeom prst="rect">
            <a:avLst/>
          </a:prstGeom>
          <a:noFill/>
        </p:spPr>
        <p:txBody>
          <a:bodyPr wrap="square" lIns="36000" tIns="0" rIns="36000" bIns="0" rtlCol="0">
            <a:spAutoFit/>
          </a:bodyPr>
          <a:lstStyle/>
          <a:p>
            <a:pPr algn="ctr">
              <a:buClr>
                <a:schemeClr val="tx2"/>
              </a:buClr>
            </a:pPr>
            <a:r>
              <a:rPr lang="en-US" sz="2000" b="1" dirty="0">
                <a:solidFill>
                  <a:schemeClr val="tx2"/>
                </a:solidFill>
              </a:rPr>
              <a:t>2022</a:t>
            </a:r>
          </a:p>
        </p:txBody>
      </p:sp>
      <p:sp>
        <p:nvSpPr>
          <p:cNvPr id="54" name="Ellipse 53">
            <a:extLst>
              <a:ext uri="{FF2B5EF4-FFF2-40B4-BE49-F238E27FC236}">
                <a16:creationId xmlns:a16="http://schemas.microsoft.com/office/drawing/2014/main" id="{2B34E696-F86D-C6B7-EE57-27EA96722920}"/>
              </a:ext>
            </a:extLst>
          </p:cNvPr>
          <p:cNvSpPr/>
          <p:nvPr/>
        </p:nvSpPr>
        <p:spPr>
          <a:xfrm flipH="1" flipV="1">
            <a:off x="4586875" y="2049962"/>
            <a:ext cx="115988" cy="115988"/>
          </a:xfrm>
          <a:prstGeom prst="ellipse">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dirty="0"/>
          </a:p>
        </p:txBody>
      </p:sp>
      <p:sp>
        <p:nvSpPr>
          <p:cNvPr id="55" name="ZoneTexte 54">
            <a:extLst>
              <a:ext uri="{FF2B5EF4-FFF2-40B4-BE49-F238E27FC236}">
                <a16:creationId xmlns:a16="http://schemas.microsoft.com/office/drawing/2014/main" id="{7704E939-0850-DC59-86EC-C06C20CBA0F4}"/>
              </a:ext>
            </a:extLst>
          </p:cNvPr>
          <p:cNvSpPr txBox="1"/>
          <p:nvPr/>
        </p:nvSpPr>
        <p:spPr>
          <a:xfrm>
            <a:off x="4187669" y="1699485"/>
            <a:ext cx="914400" cy="307777"/>
          </a:xfrm>
          <a:prstGeom prst="rect">
            <a:avLst/>
          </a:prstGeom>
          <a:noFill/>
        </p:spPr>
        <p:txBody>
          <a:bodyPr wrap="square" lIns="36000" tIns="0" rIns="36000" bIns="0" rtlCol="0">
            <a:spAutoFit/>
          </a:bodyPr>
          <a:lstStyle/>
          <a:p>
            <a:pPr algn="ctr">
              <a:buClr>
                <a:schemeClr val="tx2"/>
              </a:buClr>
            </a:pPr>
            <a:r>
              <a:rPr lang="en-US" sz="2000" b="1" dirty="0">
                <a:solidFill>
                  <a:schemeClr val="tx2"/>
                </a:solidFill>
              </a:rPr>
              <a:t>2023</a:t>
            </a:r>
          </a:p>
        </p:txBody>
      </p:sp>
      <p:pic>
        <p:nvPicPr>
          <p:cNvPr id="11" name="Graphique 10">
            <a:extLst>
              <a:ext uri="{FF2B5EF4-FFF2-40B4-BE49-F238E27FC236}">
                <a16:creationId xmlns:a16="http://schemas.microsoft.com/office/drawing/2014/main" id="{B018F252-77D3-88D8-0620-4DA14650136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652376" y="4067175"/>
            <a:ext cx="1466850" cy="2790825"/>
          </a:xfrm>
          <a:prstGeom prst="rect">
            <a:avLst/>
          </a:prstGeom>
        </p:spPr>
      </p:pic>
    </p:spTree>
    <p:extLst>
      <p:ext uri="{BB962C8B-B14F-4D97-AF65-F5344CB8AC3E}">
        <p14:creationId xmlns:p14="http://schemas.microsoft.com/office/powerpoint/2010/main" val="27858640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pic>
        <p:nvPicPr>
          <p:cNvPr id="49" name="Graphique 48">
            <a:extLst>
              <a:ext uri="{FF2B5EF4-FFF2-40B4-BE49-F238E27FC236}">
                <a16:creationId xmlns:a16="http://schemas.microsoft.com/office/drawing/2014/main" id="{036102A2-3265-0C39-9D23-DE6BE319150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2054" y="817959"/>
            <a:ext cx="11391900" cy="6067425"/>
          </a:xfrm>
          <a:prstGeom prst="rect">
            <a:avLst/>
          </a:prstGeom>
        </p:spPr>
      </p:pic>
      <p:sp>
        <p:nvSpPr>
          <p:cNvPr id="2" name="Espace réservé du pied de page 1">
            <a:extLst>
              <a:ext uri="{FF2B5EF4-FFF2-40B4-BE49-F238E27FC236}">
                <a16:creationId xmlns:a16="http://schemas.microsoft.com/office/drawing/2014/main" id="{B333C93D-2D8D-6748-854A-558D41066890}"/>
              </a:ext>
            </a:extLst>
          </p:cNvPr>
          <p:cNvSpPr>
            <a:spLocks noGrp="1"/>
          </p:cNvSpPr>
          <p:nvPr>
            <p:ph type="ftr" sz="quarter" idx="10"/>
          </p:nvPr>
        </p:nvSpPr>
        <p:spPr/>
        <p:txBody>
          <a:bodyPr/>
          <a:lstStyle/>
          <a:p>
            <a:r>
              <a:rPr lang="en-US" dirty="0">
                <a:solidFill>
                  <a:schemeClr val="bg1"/>
                </a:solidFill>
              </a:rPr>
              <a:t>Confidentiality level | MM/DD/YYYY | Presenter</a:t>
            </a:r>
          </a:p>
        </p:txBody>
      </p:sp>
      <p:sp>
        <p:nvSpPr>
          <p:cNvPr id="3" name="Espace réservé du numéro de diapositive 2">
            <a:extLst>
              <a:ext uri="{FF2B5EF4-FFF2-40B4-BE49-F238E27FC236}">
                <a16:creationId xmlns:a16="http://schemas.microsoft.com/office/drawing/2014/main" id="{56D345F1-DCFF-C192-1CE9-EE6629527D39}"/>
              </a:ext>
            </a:extLst>
          </p:cNvPr>
          <p:cNvSpPr>
            <a:spLocks noGrp="1"/>
          </p:cNvSpPr>
          <p:nvPr>
            <p:ph type="sldNum" sz="quarter" idx="11"/>
          </p:nvPr>
        </p:nvSpPr>
        <p:spPr/>
        <p:txBody>
          <a:bodyPr/>
          <a:lstStyle/>
          <a:p>
            <a:fld id="{72F7D735-2684-4015-BC38-8C62B24B466E}" type="slidenum">
              <a:rPr lang="fr-FR" smtClean="0"/>
              <a:pPr/>
              <a:t>11</a:t>
            </a:fld>
            <a:endParaRPr lang="fr-FR" dirty="0"/>
          </a:p>
        </p:txBody>
      </p:sp>
      <p:sp>
        <p:nvSpPr>
          <p:cNvPr id="10" name="Espace réservé du texte 9">
            <a:extLst>
              <a:ext uri="{FF2B5EF4-FFF2-40B4-BE49-F238E27FC236}">
                <a16:creationId xmlns:a16="http://schemas.microsoft.com/office/drawing/2014/main" id="{8F1AB286-AA4F-8994-5713-1ED842ECFBB6}"/>
              </a:ext>
            </a:extLst>
          </p:cNvPr>
          <p:cNvSpPr>
            <a:spLocks noGrp="1"/>
          </p:cNvSpPr>
          <p:nvPr>
            <p:ph type="body" sz="quarter" idx="12"/>
          </p:nvPr>
        </p:nvSpPr>
        <p:spPr/>
        <p:txBody>
          <a:bodyPr/>
          <a:lstStyle/>
          <a:p>
            <a:endParaRPr lang="fr-FR" dirty="0"/>
          </a:p>
        </p:txBody>
      </p:sp>
      <p:sp>
        <p:nvSpPr>
          <p:cNvPr id="11" name="Ellipse 10">
            <a:extLst>
              <a:ext uri="{FF2B5EF4-FFF2-40B4-BE49-F238E27FC236}">
                <a16:creationId xmlns:a16="http://schemas.microsoft.com/office/drawing/2014/main" id="{9ECBF0A1-8665-DDE4-79C5-416191E30CD2}"/>
              </a:ext>
            </a:extLst>
          </p:cNvPr>
          <p:cNvSpPr/>
          <p:nvPr/>
        </p:nvSpPr>
        <p:spPr>
          <a:xfrm>
            <a:off x="1445393" y="4642507"/>
            <a:ext cx="372222" cy="372222"/>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dirty="0"/>
          </a:p>
        </p:txBody>
      </p:sp>
      <p:sp>
        <p:nvSpPr>
          <p:cNvPr id="14" name="Ellipse 13">
            <a:extLst>
              <a:ext uri="{FF2B5EF4-FFF2-40B4-BE49-F238E27FC236}">
                <a16:creationId xmlns:a16="http://schemas.microsoft.com/office/drawing/2014/main" id="{56D57C61-628F-A018-3F99-2804CB7A49EA}"/>
              </a:ext>
            </a:extLst>
          </p:cNvPr>
          <p:cNvSpPr/>
          <p:nvPr/>
        </p:nvSpPr>
        <p:spPr>
          <a:xfrm>
            <a:off x="3128363" y="5276801"/>
            <a:ext cx="372222" cy="372222"/>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dirty="0"/>
          </a:p>
        </p:txBody>
      </p:sp>
      <p:sp>
        <p:nvSpPr>
          <p:cNvPr id="15" name="Ellipse 14">
            <a:extLst>
              <a:ext uri="{FF2B5EF4-FFF2-40B4-BE49-F238E27FC236}">
                <a16:creationId xmlns:a16="http://schemas.microsoft.com/office/drawing/2014/main" id="{11096DA9-B27F-527E-EE0B-EA985CED9A24}"/>
              </a:ext>
            </a:extLst>
          </p:cNvPr>
          <p:cNvSpPr/>
          <p:nvPr/>
        </p:nvSpPr>
        <p:spPr>
          <a:xfrm>
            <a:off x="9635218" y="3527909"/>
            <a:ext cx="372222" cy="372222"/>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dirty="0"/>
          </a:p>
        </p:txBody>
      </p:sp>
      <p:sp>
        <p:nvSpPr>
          <p:cNvPr id="16" name="Ellipse 15">
            <a:extLst>
              <a:ext uri="{FF2B5EF4-FFF2-40B4-BE49-F238E27FC236}">
                <a16:creationId xmlns:a16="http://schemas.microsoft.com/office/drawing/2014/main" id="{8DA0960C-4757-1789-5FC4-71E0FF077AC5}"/>
              </a:ext>
            </a:extLst>
          </p:cNvPr>
          <p:cNvSpPr/>
          <p:nvPr/>
        </p:nvSpPr>
        <p:spPr>
          <a:xfrm>
            <a:off x="7669642" y="4640886"/>
            <a:ext cx="372222" cy="372222"/>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dirty="0"/>
          </a:p>
        </p:txBody>
      </p:sp>
      <p:sp>
        <p:nvSpPr>
          <p:cNvPr id="17" name="Ellipse 16">
            <a:extLst>
              <a:ext uri="{FF2B5EF4-FFF2-40B4-BE49-F238E27FC236}">
                <a16:creationId xmlns:a16="http://schemas.microsoft.com/office/drawing/2014/main" id="{D08956AB-B3B9-CCF1-030D-BD9DD87DBD80}"/>
              </a:ext>
            </a:extLst>
          </p:cNvPr>
          <p:cNvSpPr/>
          <p:nvPr/>
        </p:nvSpPr>
        <p:spPr>
          <a:xfrm>
            <a:off x="4433263" y="1922663"/>
            <a:ext cx="372222" cy="372222"/>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dirty="0"/>
          </a:p>
        </p:txBody>
      </p:sp>
      <p:sp>
        <p:nvSpPr>
          <p:cNvPr id="18" name="Ellipse 17">
            <a:extLst>
              <a:ext uri="{FF2B5EF4-FFF2-40B4-BE49-F238E27FC236}">
                <a16:creationId xmlns:a16="http://schemas.microsoft.com/office/drawing/2014/main" id="{C3CC3ED7-0D3B-1293-B472-F7AD2B5B327E}"/>
              </a:ext>
            </a:extLst>
          </p:cNvPr>
          <p:cNvSpPr/>
          <p:nvPr/>
        </p:nvSpPr>
        <p:spPr>
          <a:xfrm>
            <a:off x="8406258" y="2535815"/>
            <a:ext cx="372222" cy="372222"/>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dirty="0"/>
          </a:p>
        </p:txBody>
      </p:sp>
      <p:grpSp>
        <p:nvGrpSpPr>
          <p:cNvPr id="6" name="Groupe 5">
            <a:extLst>
              <a:ext uri="{FF2B5EF4-FFF2-40B4-BE49-F238E27FC236}">
                <a16:creationId xmlns:a16="http://schemas.microsoft.com/office/drawing/2014/main" id="{0A64C8A9-7C32-F53E-2DFA-7788B6CCCDEE}"/>
              </a:ext>
            </a:extLst>
          </p:cNvPr>
          <p:cNvGrpSpPr/>
          <p:nvPr/>
        </p:nvGrpSpPr>
        <p:grpSpPr>
          <a:xfrm>
            <a:off x="1343471" y="2730335"/>
            <a:ext cx="2787264" cy="1747339"/>
            <a:chOff x="1703511" y="2838483"/>
            <a:chExt cx="2787264" cy="1398746"/>
          </a:xfrm>
          <a:effectLst>
            <a:outerShdw blurRad="254000" dist="165100" dir="2700000" sx="96000" sy="96000" algn="tl" rotWithShape="0">
              <a:prstClr val="black">
                <a:alpha val="54000"/>
              </a:prstClr>
            </a:outerShdw>
          </a:effectLst>
        </p:grpSpPr>
        <p:sp>
          <p:nvSpPr>
            <p:cNvPr id="4" name="Rectangle : coins arrondis 3">
              <a:extLst>
                <a:ext uri="{FF2B5EF4-FFF2-40B4-BE49-F238E27FC236}">
                  <a16:creationId xmlns:a16="http://schemas.microsoft.com/office/drawing/2014/main" id="{F36B9C0C-3169-89D5-1626-73AFDF477C98}"/>
                </a:ext>
              </a:extLst>
            </p:cNvPr>
            <p:cNvSpPr/>
            <p:nvPr/>
          </p:nvSpPr>
          <p:spPr>
            <a:xfrm>
              <a:off x="1703511" y="2838483"/>
              <a:ext cx="2787264" cy="1296144"/>
            </a:xfrm>
            <a:prstGeom prst="roundRect">
              <a:avLst>
                <a:gd name="adj" fmla="val 5353"/>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dirty="0"/>
            </a:p>
          </p:txBody>
        </p:sp>
        <p:sp>
          <p:nvSpPr>
            <p:cNvPr id="5" name="Triangle isocèle 4">
              <a:extLst>
                <a:ext uri="{FF2B5EF4-FFF2-40B4-BE49-F238E27FC236}">
                  <a16:creationId xmlns:a16="http://schemas.microsoft.com/office/drawing/2014/main" id="{914BE4B8-DF82-E468-2E05-30538CA98123}"/>
                </a:ext>
              </a:extLst>
            </p:cNvPr>
            <p:cNvSpPr/>
            <p:nvPr/>
          </p:nvSpPr>
          <p:spPr>
            <a:xfrm rot="10800000">
              <a:off x="1919536" y="4134627"/>
              <a:ext cx="144016" cy="102602"/>
            </a:xfrm>
            <a:prstGeom prst="triangle">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dirty="0"/>
            </a:p>
          </p:txBody>
        </p:sp>
      </p:grpSp>
      <p:grpSp>
        <p:nvGrpSpPr>
          <p:cNvPr id="7" name="Groupe 6">
            <a:extLst>
              <a:ext uri="{FF2B5EF4-FFF2-40B4-BE49-F238E27FC236}">
                <a16:creationId xmlns:a16="http://schemas.microsoft.com/office/drawing/2014/main" id="{190C8D7C-7B14-0392-6812-AB24D7C78CAF}"/>
              </a:ext>
            </a:extLst>
          </p:cNvPr>
          <p:cNvGrpSpPr/>
          <p:nvPr/>
        </p:nvGrpSpPr>
        <p:grpSpPr>
          <a:xfrm>
            <a:off x="6653025" y="5278703"/>
            <a:ext cx="2677714" cy="2055320"/>
            <a:chOff x="714235" y="2181909"/>
            <a:chExt cx="2677714" cy="2055320"/>
          </a:xfrm>
          <a:effectLst>
            <a:outerShdw blurRad="254000" dist="165100" dir="2700000" sx="96000" sy="96000" algn="tl" rotWithShape="0">
              <a:prstClr val="black">
                <a:alpha val="54000"/>
              </a:prstClr>
            </a:outerShdw>
          </a:effectLst>
        </p:grpSpPr>
        <p:sp>
          <p:nvSpPr>
            <p:cNvPr id="9" name="Rectangle : coins arrondis 8">
              <a:extLst>
                <a:ext uri="{FF2B5EF4-FFF2-40B4-BE49-F238E27FC236}">
                  <a16:creationId xmlns:a16="http://schemas.microsoft.com/office/drawing/2014/main" id="{91E420EB-14CE-D52D-791A-43AE3AC07423}"/>
                </a:ext>
              </a:extLst>
            </p:cNvPr>
            <p:cNvSpPr/>
            <p:nvPr/>
          </p:nvSpPr>
          <p:spPr>
            <a:xfrm>
              <a:off x="714235" y="2181909"/>
              <a:ext cx="2677714" cy="1012748"/>
            </a:xfrm>
            <a:prstGeom prst="roundRect">
              <a:avLst>
                <a:gd name="adj" fmla="val 5353"/>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dirty="0"/>
            </a:p>
          </p:txBody>
        </p:sp>
        <p:sp>
          <p:nvSpPr>
            <p:cNvPr id="12" name="Triangle isocèle 11">
              <a:extLst>
                <a:ext uri="{FF2B5EF4-FFF2-40B4-BE49-F238E27FC236}">
                  <a16:creationId xmlns:a16="http://schemas.microsoft.com/office/drawing/2014/main" id="{63680510-3AD1-DAC9-14A7-5CEEA24A0CEF}"/>
                </a:ext>
              </a:extLst>
            </p:cNvPr>
            <p:cNvSpPr/>
            <p:nvPr/>
          </p:nvSpPr>
          <p:spPr>
            <a:xfrm rot="10800000">
              <a:off x="1919536" y="4134627"/>
              <a:ext cx="144016" cy="102602"/>
            </a:xfrm>
            <a:prstGeom prst="triangle">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dirty="0"/>
            </a:p>
          </p:txBody>
        </p:sp>
      </p:grpSp>
      <p:grpSp>
        <p:nvGrpSpPr>
          <p:cNvPr id="19" name="Groupe 18">
            <a:extLst>
              <a:ext uri="{FF2B5EF4-FFF2-40B4-BE49-F238E27FC236}">
                <a16:creationId xmlns:a16="http://schemas.microsoft.com/office/drawing/2014/main" id="{E9B4D97A-58C5-62D0-1BD6-D3FE77C63D9F}"/>
              </a:ext>
            </a:extLst>
          </p:cNvPr>
          <p:cNvGrpSpPr/>
          <p:nvPr/>
        </p:nvGrpSpPr>
        <p:grpSpPr>
          <a:xfrm rot="10800000" flipH="1" flipV="1">
            <a:off x="8911845" y="1393674"/>
            <a:ext cx="2670405" cy="1640210"/>
            <a:chOff x="1605897" y="2494417"/>
            <a:chExt cx="2670405" cy="1640210"/>
          </a:xfrm>
          <a:effectLst>
            <a:outerShdw blurRad="254000" dist="165100" dir="2700000" sx="96000" sy="96000" algn="tl" rotWithShape="0">
              <a:prstClr val="black">
                <a:alpha val="64000"/>
              </a:prstClr>
            </a:outerShdw>
          </a:effectLst>
        </p:grpSpPr>
        <p:sp>
          <p:nvSpPr>
            <p:cNvPr id="20" name="Rectangle : coins arrondis 19">
              <a:extLst>
                <a:ext uri="{FF2B5EF4-FFF2-40B4-BE49-F238E27FC236}">
                  <a16:creationId xmlns:a16="http://schemas.microsoft.com/office/drawing/2014/main" id="{D46269E5-88E4-ED80-F62D-6A3D0ED3A695}"/>
                </a:ext>
              </a:extLst>
            </p:cNvPr>
            <p:cNvSpPr/>
            <p:nvPr/>
          </p:nvSpPr>
          <p:spPr>
            <a:xfrm>
              <a:off x="1703512" y="2494417"/>
              <a:ext cx="2572790" cy="1640210"/>
            </a:xfrm>
            <a:prstGeom prst="roundRect">
              <a:avLst>
                <a:gd name="adj" fmla="val 5353"/>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dirty="0"/>
            </a:p>
          </p:txBody>
        </p:sp>
        <p:sp>
          <p:nvSpPr>
            <p:cNvPr id="21" name="Triangle isocèle 20">
              <a:extLst>
                <a:ext uri="{FF2B5EF4-FFF2-40B4-BE49-F238E27FC236}">
                  <a16:creationId xmlns:a16="http://schemas.microsoft.com/office/drawing/2014/main" id="{F64E7C61-48C7-24A9-018B-958C27A995B4}"/>
                </a:ext>
              </a:extLst>
            </p:cNvPr>
            <p:cNvSpPr/>
            <p:nvPr/>
          </p:nvSpPr>
          <p:spPr>
            <a:xfrm rot="16200000">
              <a:off x="1585190" y="3771368"/>
              <a:ext cx="144016" cy="102602"/>
            </a:xfrm>
            <a:prstGeom prst="triangle">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dirty="0"/>
            </a:p>
          </p:txBody>
        </p:sp>
      </p:grpSp>
      <p:grpSp>
        <p:nvGrpSpPr>
          <p:cNvPr id="22" name="Groupe 21">
            <a:extLst>
              <a:ext uri="{FF2B5EF4-FFF2-40B4-BE49-F238E27FC236}">
                <a16:creationId xmlns:a16="http://schemas.microsoft.com/office/drawing/2014/main" id="{86E74DAD-F872-6175-1603-511A77296B72}"/>
              </a:ext>
            </a:extLst>
          </p:cNvPr>
          <p:cNvGrpSpPr/>
          <p:nvPr/>
        </p:nvGrpSpPr>
        <p:grpSpPr>
          <a:xfrm rot="10800000" flipH="1">
            <a:off x="9143465" y="4066675"/>
            <a:ext cx="2572790" cy="1009608"/>
            <a:chOff x="1703512" y="3302735"/>
            <a:chExt cx="2572790" cy="934494"/>
          </a:xfrm>
          <a:effectLst>
            <a:outerShdw blurRad="254000" dist="165100" dir="2700000" sx="96000" sy="96000" algn="tl" rotWithShape="0">
              <a:prstClr val="black">
                <a:alpha val="54000"/>
              </a:prstClr>
            </a:outerShdw>
          </a:effectLst>
        </p:grpSpPr>
        <p:sp>
          <p:nvSpPr>
            <p:cNvPr id="23" name="Rectangle : coins arrondis 22">
              <a:extLst>
                <a:ext uri="{FF2B5EF4-FFF2-40B4-BE49-F238E27FC236}">
                  <a16:creationId xmlns:a16="http://schemas.microsoft.com/office/drawing/2014/main" id="{615A25EA-09AE-7044-08AE-946FD86CE6C5}"/>
                </a:ext>
              </a:extLst>
            </p:cNvPr>
            <p:cNvSpPr/>
            <p:nvPr/>
          </p:nvSpPr>
          <p:spPr>
            <a:xfrm>
              <a:off x="1703512" y="3302735"/>
              <a:ext cx="2572790" cy="831892"/>
            </a:xfrm>
            <a:prstGeom prst="roundRect">
              <a:avLst>
                <a:gd name="adj" fmla="val 5353"/>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dirty="0"/>
            </a:p>
          </p:txBody>
        </p:sp>
        <p:sp>
          <p:nvSpPr>
            <p:cNvPr id="24" name="Triangle isocèle 23">
              <a:extLst>
                <a:ext uri="{FF2B5EF4-FFF2-40B4-BE49-F238E27FC236}">
                  <a16:creationId xmlns:a16="http://schemas.microsoft.com/office/drawing/2014/main" id="{F5AD9F6E-6201-53A7-0FC1-EA28690BBCEF}"/>
                </a:ext>
              </a:extLst>
            </p:cNvPr>
            <p:cNvSpPr/>
            <p:nvPr/>
          </p:nvSpPr>
          <p:spPr>
            <a:xfrm rot="10800000">
              <a:off x="2279545" y="4134627"/>
              <a:ext cx="144016" cy="102602"/>
            </a:xfrm>
            <a:prstGeom prst="triangle">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dirty="0"/>
            </a:p>
          </p:txBody>
        </p:sp>
      </p:grpSp>
      <p:grpSp>
        <p:nvGrpSpPr>
          <p:cNvPr id="25" name="Groupe 24">
            <a:extLst>
              <a:ext uri="{FF2B5EF4-FFF2-40B4-BE49-F238E27FC236}">
                <a16:creationId xmlns:a16="http://schemas.microsoft.com/office/drawing/2014/main" id="{18F7DACE-EDFB-686D-AC6B-5E7C64B7E5DD}"/>
              </a:ext>
            </a:extLst>
          </p:cNvPr>
          <p:cNvGrpSpPr/>
          <p:nvPr/>
        </p:nvGrpSpPr>
        <p:grpSpPr>
          <a:xfrm>
            <a:off x="4331342" y="402780"/>
            <a:ext cx="4212930" cy="1403698"/>
            <a:chOff x="1703512" y="3126615"/>
            <a:chExt cx="4212930" cy="1110614"/>
          </a:xfrm>
          <a:effectLst>
            <a:outerShdw blurRad="254000" dist="165100" dir="2700000" sx="96000" sy="96000" algn="tl" rotWithShape="0">
              <a:prstClr val="black">
                <a:alpha val="25000"/>
              </a:prstClr>
            </a:outerShdw>
          </a:effectLst>
        </p:grpSpPr>
        <p:sp>
          <p:nvSpPr>
            <p:cNvPr id="26" name="Rectangle : coins arrondis 25">
              <a:extLst>
                <a:ext uri="{FF2B5EF4-FFF2-40B4-BE49-F238E27FC236}">
                  <a16:creationId xmlns:a16="http://schemas.microsoft.com/office/drawing/2014/main" id="{37DD3BEE-C1F1-4DE7-0368-92B6C824D59E}"/>
                </a:ext>
              </a:extLst>
            </p:cNvPr>
            <p:cNvSpPr/>
            <p:nvPr/>
          </p:nvSpPr>
          <p:spPr>
            <a:xfrm>
              <a:off x="1703512" y="3126615"/>
              <a:ext cx="4212930" cy="1008011"/>
            </a:xfrm>
            <a:prstGeom prst="roundRect">
              <a:avLst>
                <a:gd name="adj" fmla="val 5353"/>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dirty="0"/>
            </a:p>
          </p:txBody>
        </p:sp>
        <p:sp>
          <p:nvSpPr>
            <p:cNvPr id="27" name="Triangle isocèle 26">
              <a:extLst>
                <a:ext uri="{FF2B5EF4-FFF2-40B4-BE49-F238E27FC236}">
                  <a16:creationId xmlns:a16="http://schemas.microsoft.com/office/drawing/2014/main" id="{AF6922E7-C984-95D1-4C3A-1BA2C93AE2A7}"/>
                </a:ext>
              </a:extLst>
            </p:cNvPr>
            <p:cNvSpPr/>
            <p:nvPr/>
          </p:nvSpPr>
          <p:spPr>
            <a:xfrm rot="10800000">
              <a:off x="1919536" y="4134627"/>
              <a:ext cx="144016" cy="102602"/>
            </a:xfrm>
            <a:prstGeom prst="triangle">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dirty="0"/>
            </a:p>
          </p:txBody>
        </p:sp>
      </p:grpSp>
      <p:grpSp>
        <p:nvGrpSpPr>
          <p:cNvPr id="28" name="Groupe 27">
            <a:extLst>
              <a:ext uri="{FF2B5EF4-FFF2-40B4-BE49-F238E27FC236}">
                <a16:creationId xmlns:a16="http://schemas.microsoft.com/office/drawing/2014/main" id="{038457B1-591E-117F-E82E-98356511361E}"/>
              </a:ext>
            </a:extLst>
          </p:cNvPr>
          <p:cNvGrpSpPr/>
          <p:nvPr/>
        </p:nvGrpSpPr>
        <p:grpSpPr>
          <a:xfrm rot="10800000" flipH="1">
            <a:off x="3683064" y="5147192"/>
            <a:ext cx="1855913" cy="1316718"/>
            <a:chOff x="1940243" y="3368992"/>
            <a:chExt cx="1855913" cy="1316718"/>
          </a:xfrm>
          <a:effectLst>
            <a:outerShdw blurRad="254000" dist="165100" dir="2700000" sx="96000" sy="96000" algn="tl" rotWithShape="0">
              <a:prstClr val="black">
                <a:alpha val="54000"/>
              </a:prstClr>
            </a:outerShdw>
          </a:effectLst>
        </p:grpSpPr>
        <p:sp>
          <p:nvSpPr>
            <p:cNvPr id="29" name="Rectangle : coins arrondis 28">
              <a:extLst>
                <a:ext uri="{FF2B5EF4-FFF2-40B4-BE49-F238E27FC236}">
                  <a16:creationId xmlns:a16="http://schemas.microsoft.com/office/drawing/2014/main" id="{CD6090DA-1172-C2E4-4F3C-F86327E6648C}"/>
                </a:ext>
              </a:extLst>
            </p:cNvPr>
            <p:cNvSpPr/>
            <p:nvPr/>
          </p:nvSpPr>
          <p:spPr>
            <a:xfrm>
              <a:off x="2033663" y="3368992"/>
              <a:ext cx="1762493" cy="1316718"/>
            </a:xfrm>
            <a:prstGeom prst="roundRect">
              <a:avLst>
                <a:gd name="adj" fmla="val 5353"/>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dirty="0"/>
            </a:p>
          </p:txBody>
        </p:sp>
        <p:sp>
          <p:nvSpPr>
            <p:cNvPr id="30" name="Triangle isocèle 29">
              <a:extLst>
                <a:ext uri="{FF2B5EF4-FFF2-40B4-BE49-F238E27FC236}">
                  <a16:creationId xmlns:a16="http://schemas.microsoft.com/office/drawing/2014/main" id="{C729EA53-F085-722A-B6BC-D1F58DCE06B8}"/>
                </a:ext>
              </a:extLst>
            </p:cNvPr>
            <p:cNvSpPr/>
            <p:nvPr/>
          </p:nvSpPr>
          <p:spPr>
            <a:xfrm rot="16200000">
              <a:off x="1919536" y="4317392"/>
              <a:ext cx="144016" cy="102602"/>
            </a:xfrm>
            <a:prstGeom prst="triangle">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dirty="0"/>
            </a:p>
          </p:txBody>
        </p:sp>
      </p:grpSp>
      <p:sp>
        <p:nvSpPr>
          <p:cNvPr id="31" name="ZoneTexte 30">
            <a:extLst>
              <a:ext uri="{FF2B5EF4-FFF2-40B4-BE49-F238E27FC236}">
                <a16:creationId xmlns:a16="http://schemas.microsoft.com/office/drawing/2014/main" id="{14AEC7B2-2B95-24C3-753B-C16D89069154}"/>
              </a:ext>
            </a:extLst>
          </p:cNvPr>
          <p:cNvSpPr txBox="1"/>
          <p:nvPr/>
        </p:nvSpPr>
        <p:spPr>
          <a:xfrm>
            <a:off x="1559496" y="2954605"/>
            <a:ext cx="2394774" cy="1231106"/>
          </a:xfrm>
          <a:prstGeom prst="rect">
            <a:avLst/>
          </a:prstGeom>
          <a:noFill/>
        </p:spPr>
        <p:txBody>
          <a:bodyPr wrap="square" lIns="36000" tIns="0" rIns="36000" bIns="0" rtlCol="0">
            <a:spAutoFit/>
          </a:bodyPr>
          <a:lstStyle/>
          <a:p>
            <a:pPr>
              <a:buClr>
                <a:schemeClr val="tx2"/>
              </a:buClr>
            </a:pPr>
            <a:r>
              <a:rPr lang="en-US" sz="1000" b="0" i="0" dirty="0">
                <a:solidFill>
                  <a:schemeClr val="bg1"/>
                </a:solidFill>
                <a:latin typeface="Open Sans" panose="020B0606030504020204" pitchFamily="34" charset="0"/>
              </a:rPr>
              <a:t>Ut imperdiet quis diam eget laoreet. Morbi ornare vitae lorem sed luctus. In eget tristique urna. Aenean tempor hendrerit nunc, id porttitor velit vulputate id. Maecenas sit amet felis metus. Praesent posuere aliquam</a:t>
            </a:r>
            <a:r>
              <a:rPr lang="en-US" sz="1000" dirty="0">
                <a:solidFill>
                  <a:schemeClr val="bg1"/>
                </a:solidFill>
                <a:latin typeface="Open Sans" panose="020B0606030504020204" pitchFamily="34" charset="0"/>
              </a:rPr>
              <a:t>.</a:t>
            </a:r>
            <a:r>
              <a:rPr lang="en-US" sz="1000" b="0" i="0" dirty="0">
                <a:solidFill>
                  <a:schemeClr val="bg1"/>
                </a:solidFill>
                <a:latin typeface="Open Sans" panose="020B0606030504020204" pitchFamily="34" charset="0"/>
              </a:rPr>
              <a:t> sit amet felis metus. Praesent posuere aliquam</a:t>
            </a:r>
            <a:r>
              <a:rPr lang="en-US" sz="1000" dirty="0">
                <a:solidFill>
                  <a:schemeClr val="bg1"/>
                </a:solidFill>
                <a:latin typeface="Open Sans" panose="020B0606030504020204" pitchFamily="34" charset="0"/>
              </a:rPr>
              <a:t>.</a:t>
            </a:r>
            <a:r>
              <a:rPr lang="en-US" sz="1000" b="0" i="0" dirty="0">
                <a:solidFill>
                  <a:schemeClr val="bg1"/>
                </a:solidFill>
                <a:latin typeface="Open Sans" panose="020B0606030504020204" pitchFamily="34" charset="0"/>
              </a:rPr>
              <a:t> sit amet felis metus. </a:t>
            </a:r>
          </a:p>
        </p:txBody>
      </p:sp>
      <p:sp>
        <p:nvSpPr>
          <p:cNvPr id="33" name="ZoneTexte 32">
            <a:extLst>
              <a:ext uri="{FF2B5EF4-FFF2-40B4-BE49-F238E27FC236}">
                <a16:creationId xmlns:a16="http://schemas.microsoft.com/office/drawing/2014/main" id="{D8F0238D-70C0-8A23-5B69-C2115A580B86}"/>
              </a:ext>
            </a:extLst>
          </p:cNvPr>
          <p:cNvSpPr txBox="1"/>
          <p:nvPr/>
        </p:nvSpPr>
        <p:spPr>
          <a:xfrm rot="16200000">
            <a:off x="850267" y="3343243"/>
            <a:ext cx="914400" cy="369332"/>
          </a:xfrm>
          <a:prstGeom prst="rect">
            <a:avLst/>
          </a:prstGeom>
          <a:noFill/>
        </p:spPr>
        <p:txBody>
          <a:bodyPr wrap="square" lIns="36000" tIns="0" rIns="36000" bIns="0" rtlCol="0">
            <a:spAutoFit/>
          </a:bodyPr>
          <a:lstStyle/>
          <a:p>
            <a:pPr algn="ctr">
              <a:buClr>
                <a:schemeClr val="tx2"/>
              </a:buClr>
            </a:pPr>
            <a:r>
              <a:rPr lang="en-US" sz="2400" b="1" dirty="0">
                <a:solidFill>
                  <a:schemeClr val="bg1"/>
                </a:solidFill>
              </a:rPr>
              <a:t>2018</a:t>
            </a:r>
          </a:p>
        </p:txBody>
      </p:sp>
      <p:sp>
        <p:nvSpPr>
          <p:cNvPr id="34" name="ZoneTexte 33">
            <a:extLst>
              <a:ext uri="{FF2B5EF4-FFF2-40B4-BE49-F238E27FC236}">
                <a16:creationId xmlns:a16="http://schemas.microsoft.com/office/drawing/2014/main" id="{96B42300-2B38-DDDA-BC72-1E6BB29FAA23}"/>
              </a:ext>
            </a:extLst>
          </p:cNvPr>
          <p:cNvSpPr txBox="1"/>
          <p:nvPr/>
        </p:nvSpPr>
        <p:spPr>
          <a:xfrm rot="16200000">
            <a:off x="3303948" y="5837192"/>
            <a:ext cx="914400" cy="369332"/>
          </a:xfrm>
          <a:prstGeom prst="rect">
            <a:avLst/>
          </a:prstGeom>
          <a:noFill/>
        </p:spPr>
        <p:txBody>
          <a:bodyPr wrap="square" lIns="36000" tIns="0" rIns="36000" bIns="0" rtlCol="0">
            <a:spAutoFit/>
          </a:bodyPr>
          <a:lstStyle/>
          <a:p>
            <a:pPr algn="ctr">
              <a:buClr>
                <a:schemeClr val="tx2"/>
              </a:buClr>
            </a:pPr>
            <a:r>
              <a:rPr lang="en-US" sz="2400" b="1" dirty="0">
                <a:solidFill>
                  <a:schemeClr val="bg1"/>
                </a:solidFill>
              </a:rPr>
              <a:t>2017</a:t>
            </a:r>
          </a:p>
        </p:txBody>
      </p:sp>
      <p:sp>
        <p:nvSpPr>
          <p:cNvPr id="35" name="ZoneTexte 34">
            <a:extLst>
              <a:ext uri="{FF2B5EF4-FFF2-40B4-BE49-F238E27FC236}">
                <a16:creationId xmlns:a16="http://schemas.microsoft.com/office/drawing/2014/main" id="{B2F25987-0A5C-8751-B772-C6D4C95F6B1D}"/>
              </a:ext>
            </a:extLst>
          </p:cNvPr>
          <p:cNvSpPr txBox="1"/>
          <p:nvPr/>
        </p:nvSpPr>
        <p:spPr>
          <a:xfrm rot="16200000">
            <a:off x="6209823" y="5561794"/>
            <a:ext cx="914400" cy="369332"/>
          </a:xfrm>
          <a:prstGeom prst="rect">
            <a:avLst/>
          </a:prstGeom>
          <a:noFill/>
        </p:spPr>
        <p:txBody>
          <a:bodyPr wrap="square" lIns="36000" tIns="0" rIns="36000" bIns="0" rtlCol="0">
            <a:spAutoFit/>
          </a:bodyPr>
          <a:lstStyle/>
          <a:p>
            <a:pPr algn="ctr">
              <a:buClr>
                <a:schemeClr val="tx2"/>
              </a:buClr>
            </a:pPr>
            <a:r>
              <a:rPr lang="en-US" sz="2400" b="1" dirty="0">
                <a:solidFill>
                  <a:schemeClr val="bg1"/>
                </a:solidFill>
              </a:rPr>
              <a:t>2019</a:t>
            </a:r>
          </a:p>
        </p:txBody>
      </p:sp>
      <p:sp>
        <p:nvSpPr>
          <p:cNvPr id="36" name="ZoneTexte 35">
            <a:extLst>
              <a:ext uri="{FF2B5EF4-FFF2-40B4-BE49-F238E27FC236}">
                <a16:creationId xmlns:a16="http://schemas.microsoft.com/office/drawing/2014/main" id="{C8088832-9CB5-FDF5-0BBD-9705ED8FC1B0}"/>
              </a:ext>
            </a:extLst>
          </p:cNvPr>
          <p:cNvSpPr txBox="1"/>
          <p:nvPr/>
        </p:nvSpPr>
        <p:spPr>
          <a:xfrm>
            <a:off x="6904875" y="5464208"/>
            <a:ext cx="2289252" cy="615553"/>
          </a:xfrm>
          <a:prstGeom prst="rect">
            <a:avLst/>
          </a:prstGeom>
          <a:noFill/>
        </p:spPr>
        <p:txBody>
          <a:bodyPr wrap="square" lIns="36000" tIns="0" rIns="36000" bIns="0" rtlCol="0">
            <a:spAutoFit/>
          </a:bodyPr>
          <a:lstStyle/>
          <a:p>
            <a:pPr>
              <a:buClr>
                <a:schemeClr val="tx2"/>
              </a:buClr>
            </a:pPr>
            <a:r>
              <a:rPr lang="en-US" sz="1000" b="0" i="0" dirty="0">
                <a:solidFill>
                  <a:schemeClr val="bg1"/>
                </a:solidFill>
                <a:latin typeface="Open Sans" panose="020B0606030504020204" pitchFamily="34" charset="0"/>
              </a:rPr>
              <a:t>Ut imperdiet quis diam eget laoreet. Morbi ornare vitae lorem sed luctus. In eget tristique urna. Aenean tempor hendrerit nunc</a:t>
            </a:r>
          </a:p>
        </p:txBody>
      </p:sp>
      <p:sp>
        <p:nvSpPr>
          <p:cNvPr id="37" name="ZoneTexte 36">
            <a:extLst>
              <a:ext uri="{FF2B5EF4-FFF2-40B4-BE49-F238E27FC236}">
                <a16:creationId xmlns:a16="http://schemas.microsoft.com/office/drawing/2014/main" id="{8B203139-48FE-64A7-6927-2B085BDE0153}"/>
              </a:ext>
            </a:extLst>
          </p:cNvPr>
          <p:cNvSpPr txBox="1"/>
          <p:nvPr/>
        </p:nvSpPr>
        <p:spPr>
          <a:xfrm rot="16200000">
            <a:off x="8667460" y="4448107"/>
            <a:ext cx="914400" cy="369332"/>
          </a:xfrm>
          <a:prstGeom prst="rect">
            <a:avLst/>
          </a:prstGeom>
          <a:noFill/>
        </p:spPr>
        <p:txBody>
          <a:bodyPr wrap="square" lIns="36000" tIns="0" rIns="36000" bIns="0" rtlCol="0">
            <a:spAutoFit/>
          </a:bodyPr>
          <a:lstStyle/>
          <a:p>
            <a:pPr algn="ctr">
              <a:buClr>
                <a:schemeClr val="tx2"/>
              </a:buClr>
            </a:pPr>
            <a:r>
              <a:rPr lang="en-US" sz="2400" b="1" dirty="0">
                <a:solidFill>
                  <a:schemeClr val="bg1"/>
                </a:solidFill>
              </a:rPr>
              <a:t>2021</a:t>
            </a:r>
          </a:p>
        </p:txBody>
      </p:sp>
      <p:sp>
        <p:nvSpPr>
          <p:cNvPr id="42" name="ZoneTexte 41">
            <a:extLst>
              <a:ext uri="{FF2B5EF4-FFF2-40B4-BE49-F238E27FC236}">
                <a16:creationId xmlns:a16="http://schemas.microsoft.com/office/drawing/2014/main" id="{42C82809-00F5-3FE2-FD81-BAA82DF62984}"/>
              </a:ext>
            </a:extLst>
          </p:cNvPr>
          <p:cNvSpPr txBox="1"/>
          <p:nvPr/>
        </p:nvSpPr>
        <p:spPr>
          <a:xfrm>
            <a:off x="9428145" y="4399219"/>
            <a:ext cx="2121325" cy="461665"/>
          </a:xfrm>
          <a:prstGeom prst="rect">
            <a:avLst/>
          </a:prstGeom>
          <a:noFill/>
        </p:spPr>
        <p:txBody>
          <a:bodyPr wrap="square" lIns="36000" tIns="0" rIns="36000" bIns="0" rtlCol="0">
            <a:spAutoFit/>
          </a:bodyPr>
          <a:lstStyle/>
          <a:p>
            <a:pPr>
              <a:buClr>
                <a:schemeClr val="tx2"/>
              </a:buClr>
            </a:pPr>
            <a:r>
              <a:rPr lang="en-US" sz="1000" b="0" i="0" dirty="0">
                <a:solidFill>
                  <a:schemeClr val="bg1"/>
                </a:solidFill>
                <a:latin typeface="Open Sans" panose="020B0606030504020204" pitchFamily="34" charset="0"/>
              </a:rPr>
              <a:t>Ut imperdiet quis diam eget laoreet. Morbi ornare vitae lorem sed sit amet felis metus. </a:t>
            </a:r>
          </a:p>
        </p:txBody>
      </p:sp>
      <p:sp>
        <p:nvSpPr>
          <p:cNvPr id="43" name="ZoneTexte 42">
            <a:extLst>
              <a:ext uri="{FF2B5EF4-FFF2-40B4-BE49-F238E27FC236}">
                <a16:creationId xmlns:a16="http://schemas.microsoft.com/office/drawing/2014/main" id="{A5FB0AB2-CBE5-34E4-9A78-478684B3F76E}"/>
              </a:ext>
            </a:extLst>
          </p:cNvPr>
          <p:cNvSpPr txBox="1"/>
          <p:nvPr/>
        </p:nvSpPr>
        <p:spPr>
          <a:xfrm rot="16200000">
            <a:off x="8552260" y="1786734"/>
            <a:ext cx="914400" cy="369332"/>
          </a:xfrm>
          <a:prstGeom prst="rect">
            <a:avLst/>
          </a:prstGeom>
          <a:noFill/>
        </p:spPr>
        <p:txBody>
          <a:bodyPr wrap="square" lIns="36000" tIns="0" rIns="36000" bIns="0" rtlCol="0">
            <a:spAutoFit/>
          </a:bodyPr>
          <a:lstStyle/>
          <a:p>
            <a:pPr algn="ctr">
              <a:buClr>
                <a:schemeClr val="tx2"/>
              </a:buClr>
            </a:pPr>
            <a:r>
              <a:rPr lang="en-US" sz="2400" b="1" dirty="0">
                <a:solidFill>
                  <a:schemeClr val="bg1"/>
                </a:solidFill>
              </a:rPr>
              <a:t>2022</a:t>
            </a:r>
          </a:p>
        </p:txBody>
      </p:sp>
      <p:sp>
        <p:nvSpPr>
          <p:cNvPr id="44" name="ZoneTexte 43">
            <a:extLst>
              <a:ext uri="{FF2B5EF4-FFF2-40B4-BE49-F238E27FC236}">
                <a16:creationId xmlns:a16="http://schemas.microsoft.com/office/drawing/2014/main" id="{172C4A6B-C0D4-3FAC-FA4B-3764164A7B39}"/>
              </a:ext>
            </a:extLst>
          </p:cNvPr>
          <p:cNvSpPr txBox="1"/>
          <p:nvPr/>
        </p:nvSpPr>
        <p:spPr>
          <a:xfrm>
            <a:off x="9330738" y="1598225"/>
            <a:ext cx="2081296" cy="1231106"/>
          </a:xfrm>
          <a:prstGeom prst="rect">
            <a:avLst/>
          </a:prstGeom>
          <a:noFill/>
        </p:spPr>
        <p:txBody>
          <a:bodyPr wrap="square" lIns="36000" tIns="0" rIns="36000" bIns="0" rtlCol="0">
            <a:spAutoFit/>
          </a:bodyPr>
          <a:lstStyle/>
          <a:p>
            <a:pPr>
              <a:buClr>
                <a:schemeClr val="tx2"/>
              </a:buClr>
            </a:pPr>
            <a:r>
              <a:rPr lang="en-US" sz="1000" b="0" i="0" dirty="0">
                <a:solidFill>
                  <a:schemeClr val="bg1"/>
                </a:solidFill>
                <a:latin typeface="Open Sans" panose="020B0606030504020204" pitchFamily="34" charset="0"/>
              </a:rPr>
              <a:t>Ut imperdiet quis diam eget laoreet. Morbi ornare vitae lorem sed luctus. In eget tristique urna. Aenean tempor hendrerit nunc, id porttitor velit vulputate id. Maecenas sit amet felis metus. Praesent posuere aliquam</a:t>
            </a:r>
            <a:r>
              <a:rPr lang="en-US" sz="1000" dirty="0">
                <a:solidFill>
                  <a:schemeClr val="bg1"/>
                </a:solidFill>
                <a:latin typeface="Open Sans" panose="020B0606030504020204" pitchFamily="34" charset="0"/>
              </a:rPr>
              <a:t>. </a:t>
            </a:r>
            <a:r>
              <a:rPr lang="en-US" sz="1000" b="0" i="0" dirty="0">
                <a:solidFill>
                  <a:schemeClr val="bg1"/>
                </a:solidFill>
                <a:latin typeface="Open Sans" panose="020B0606030504020204" pitchFamily="34" charset="0"/>
              </a:rPr>
              <a:t>sit amet felis metus</a:t>
            </a:r>
          </a:p>
        </p:txBody>
      </p:sp>
      <p:sp>
        <p:nvSpPr>
          <p:cNvPr id="45" name="ZoneTexte 44">
            <a:extLst>
              <a:ext uri="{FF2B5EF4-FFF2-40B4-BE49-F238E27FC236}">
                <a16:creationId xmlns:a16="http://schemas.microsoft.com/office/drawing/2014/main" id="{EED9B76E-A075-5506-AB23-008CC9B59FE8}"/>
              </a:ext>
            </a:extLst>
          </p:cNvPr>
          <p:cNvSpPr txBox="1"/>
          <p:nvPr/>
        </p:nvSpPr>
        <p:spPr>
          <a:xfrm rot="16200000">
            <a:off x="3845384" y="829933"/>
            <a:ext cx="914400" cy="369332"/>
          </a:xfrm>
          <a:prstGeom prst="rect">
            <a:avLst/>
          </a:prstGeom>
          <a:noFill/>
        </p:spPr>
        <p:txBody>
          <a:bodyPr wrap="square" lIns="36000" tIns="0" rIns="36000" bIns="0" rtlCol="0">
            <a:spAutoFit/>
          </a:bodyPr>
          <a:lstStyle/>
          <a:p>
            <a:pPr algn="ctr">
              <a:buClr>
                <a:schemeClr val="tx2"/>
              </a:buClr>
            </a:pPr>
            <a:r>
              <a:rPr lang="en-US" sz="2400" b="1" dirty="0">
                <a:solidFill>
                  <a:schemeClr val="bg1"/>
                </a:solidFill>
              </a:rPr>
              <a:t>2023</a:t>
            </a:r>
          </a:p>
        </p:txBody>
      </p:sp>
      <p:sp>
        <p:nvSpPr>
          <p:cNvPr id="46" name="ZoneTexte 45">
            <a:extLst>
              <a:ext uri="{FF2B5EF4-FFF2-40B4-BE49-F238E27FC236}">
                <a16:creationId xmlns:a16="http://schemas.microsoft.com/office/drawing/2014/main" id="{A087F338-6366-19AB-3653-FB8529FEF8EF}"/>
              </a:ext>
            </a:extLst>
          </p:cNvPr>
          <p:cNvSpPr txBox="1"/>
          <p:nvPr/>
        </p:nvSpPr>
        <p:spPr>
          <a:xfrm>
            <a:off x="4586278" y="579336"/>
            <a:ext cx="3752938" cy="923330"/>
          </a:xfrm>
          <a:prstGeom prst="rect">
            <a:avLst/>
          </a:prstGeom>
          <a:noFill/>
        </p:spPr>
        <p:txBody>
          <a:bodyPr wrap="square" lIns="36000" tIns="0" rIns="36000" bIns="0" rtlCol="0">
            <a:spAutoFit/>
          </a:bodyPr>
          <a:lstStyle/>
          <a:p>
            <a:pPr>
              <a:buClr>
                <a:schemeClr val="tx2"/>
              </a:buClr>
            </a:pPr>
            <a:r>
              <a:rPr lang="en-US" sz="1000" b="0" i="0" dirty="0">
                <a:solidFill>
                  <a:schemeClr val="bg1"/>
                </a:solidFill>
                <a:latin typeface="Open Sans" panose="020B0606030504020204" pitchFamily="34" charset="0"/>
              </a:rPr>
              <a:t>Ut imperdiet quis diam eget laoreet. Morbi ornare vitae lorem sed luctus. In eget tristique urna. Aenean tempor hendrerit nunc, id porttitor velit vulputate id. Maecenas sit amet felis metus. Praesent posuere aliquam</a:t>
            </a:r>
            <a:r>
              <a:rPr lang="en-US" sz="1000" dirty="0">
                <a:solidFill>
                  <a:schemeClr val="bg1"/>
                </a:solidFill>
                <a:latin typeface="Open Sans" panose="020B0606030504020204" pitchFamily="34" charset="0"/>
              </a:rPr>
              <a:t>. </a:t>
            </a:r>
            <a:r>
              <a:rPr lang="en-US" sz="1000" b="0" i="0" dirty="0">
                <a:solidFill>
                  <a:schemeClr val="bg1"/>
                </a:solidFill>
                <a:latin typeface="Open Sans" panose="020B0606030504020204" pitchFamily="34" charset="0"/>
              </a:rPr>
              <a:t>hendrerit nunc, id porttitor velit vulputate id. Maecenas sit amet felis metus. Praesent posuere aliquam</a:t>
            </a:r>
            <a:r>
              <a:rPr lang="en-US" sz="1000" dirty="0">
                <a:solidFill>
                  <a:schemeClr val="bg1"/>
                </a:solidFill>
                <a:latin typeface="Open Sans" panose="020B0606030504020204" pitchFamily="34" charset="0"/>
              </a:rPr>
              <a:t>.</a:t>
            </a:r>
          </a:p>
        </p:txBody>
      </p:sp>
      <p:sp>
        <p:nvSpPr>
          <p:cNvPr id="47" name="ZoneTexte 46">
            <a:extLst>
              <a:ext uri="{FF2B5EF4-FFF2-40B4-BE49-F238E27FC236}">
                <a16:creationId xmlns:a16="http://schemas.microsoft.com/office/drawing/2014/main" id="{66C743E2-F860-B91C-786A-D4A74EAFEBCA}"/>
              </a:ext>
            </a:extLst>
          </p:cNvPr>
          <p:cNvSpPr txBox="1"/>
          <p:nvPr/>
        </p:nvSpPr>
        <p:spPr>
          <a:xfrm>
            <a:off x="4038870" y="5368121"/>
            <a:ext cx="1455075" cy="923330"/>
          </a:xfrm>
          <a:prstGeom prst="rect">
            <a:avLst/>
          </a:prstGeom>
          <a:noFill/>
        </p:spPr>
        <p:txBody>
          <a:bodyPr wrap="square" lIns="36000" tIns="0" rIns="36000" bIns="0" rtlCol="0">
            <a:spAutoFit/>
          </a:bodyPr>
          <a:lstStyle/>
          <a:p>
            <a:pPr>
              <a:buClr>
                <a:schemeClr val="tx2"/>
              </a:buClr>
            </a:pPr>
            <a:r>
              <a:rPr lang="en-US" sz="1000" b="0" i="0" dirty="0">
                <a:solidFill>
                  <a:schemeClr val="bg1"/>
                </a:solidFill>
                <a:latin typeface="Open Sans" panose="020B0606030504020204" pitchFamily="34" charset="0"/>
              </a:rPr>
              <a:t>Ut imperdiet quis diam eget laoreet. Morbi ornare vitae lorem sed luctus. In eget tristique urna. Aenean tempor hendrerit nunc.</a:t>
            </a:r>
          </a:p>
        </p:txBody>
      </p:sp>
      <p:sp>
        <p:nvSpPr>
          <p:cNvPr id="50" name="Triangle isocèle 49">
            <a:extLst>
              <a:ext uri="{FF2B5EF4-FFF2-40B4-BE49-F238E27FC236}">
                <a16:creationId xmlns:a16="http://schemas.microsoft.com/office/drawing/2014/main" id="{89B6B986-C98C-E005-D4F3-D6D8A956ECB8}"/>
              </a:ext>
            </a:extLst>
          </p:cNvPr>
          <p:cNvSpPr/>
          <p:nvPr/>
        </p:nvSpPr>
        <p:spPr>
          <a:xfrm rot="5400000">
            <a:off x="11565459" y="741786"/>
            <a:ext cx="522450" cy="372136"/>
          </a:xfrm>
          <a:prstGeom prst="triangle">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dirty="0"/>
          </a:p>
        </p:txBody>
      </p:sp>
      <p:pic>
        <p:nvPicPr>
          <p:cNvPr id="13" name="Graphique 12">
            <a:extLst>
              <a:ext uri="{FF2B5EF4-FFF2-40B4-BE49-F238E27FC236}">
                <a16:creationId xmlns:a16="http://schemas.microsoft.com/office/drawing/2014/main" id="{27CC23F7-D9FF-5289-B6AA-36663D64BFA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56310" y="2289802"/>
            <a:ext cx="1099866" cy="618235"/>
          </a:xfrm>
          <a:prstGeom prst="rect">
            <a:avLst/>
          </a:prstGeom>
        </p:spPr>
      </p:pic>
      <p:pic>
        <p:nvPicPr>
          <p:cNvPr id="32" name="Graphique 31">
            <a:extLst>
              <a:ext uri="{FF2B5EF4-FFF2-40B4-BE49-F238E27FC236}">
                <a16:creationId xmlns:a16="http://schemas.microsoft.com/office/drawing/2014/main" id="{57D5F50C-1BEA-5B65-7340-5E1C65684C0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flipH="1">
            <a:off x="9794612" y="332318"/>
            <a:ext cx="1153549" cy="648410"/>
          </a:xfrm>
          <a:prstGeom prst="rect">
            <a:avLst/>
          </a:prstGeom>
        </p:spPr>
      </p:pic>
      <p:pic>
        <p:nvPicPr>
          <p:cNvPr id="39" name="Graphique 38">
            <a:extLst>
              <a:ext uri="{FF2B5EF4-FFF2-40B4-BE49-F238E27FC236}">
                <a16:creationId xmlns:a16="http://schemas.microsoft.com/office/drawing/2014/main" id="{783843F4-A5B1-6F7E-28F7-DF02887B918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527508" y="2926927"/>
            <a:ext cx="3656723" cy="1861605"/>
          </a:xfrm>
          <a:prstGeom prst="rect">
            <a:avLst/>
          </a:prstGeom>
        </p:spPr>
      </p:pic>
    </p:spTree>
    <p:extLst>
      <p:ext uri="{BB962C8B-B14F-4D97-AF65-F5344CB8AC3E}">
        <p14:creationId xmlns:p14="http://schemas.microsoft.com/office/powerpoint/2010/main" val="42134550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pied de page 1">
            <a:extLst>
              <a:ext uri="{FF2B5EF4-FFF2-40B4-BE49-F238E27FC236}">
                <a16:creationId xmlns:a16="http://schemas.microsoft.com/office/drawing/2014/main" id="{041E9526-A7A1-1213-B41A-521BDF6E771E}"/>
              </a:ext>
            </a:extLst>
          </p:cNvPr>
          <p:cNvSpPr>
            <a:spLocks noGrp="1"/>
          </p:cNvSpPr>
          <p:nvPr>
            <p:ph type="ftr" sz="quarter" idx="10"/>
          </p:nvPr>
        </p:nvSpPr>
        <p:spPr/>
        <p:txBody>
          <a:bodyPr/>
          <a:lstStyle/>
          <a:p>
            <a:r>
              <a:rPr lang="en-US" dirty="0"/>
              <a:t>Confidentiality level | MM/DD/YYYY | Presenter</a:t>
            </a:r>
          </a:p>
        </p:txBody>
      </p:sp>
      <p:sp>
        <p:nvSpPr>
          <p:cNvPr id="3" name="Espace réservé du numéro de diapositive 2">
            <a:extLst>
              <a:ext uri="{FF2B5EF4-FFF2-40B4-BE49-F238E27FC236}">
                <a16:creationId xmlns:a16="http://schemas.microsoft.com/office/drawing/2014/main" id="{855898EB-1333-EA30-F432-B2812BDC96C9}"/>
              </a:ext>
            </a:extLst>
          </p:cNvPr>
          <p:cNvSpPr>
            <a:spLocks noGrp="1"/>
          </p:cNvSpPr>
          <p:nvPr>
            <p:ph type="sldNum" sz="quarter" idx="11"/>
          </p:nvPr>
        </p:nvSpPr>
        <p:spPr/>
        <p:txBody>
          <a:bodyPr/>
          <a:lstStyle/>
          <a:p>
            <a:fld id="{72F7D735-2684-4015-BC38-8C62B24B466E}" type="slidenum">
              <a:rPr lang="fr-FR" smtClean="0"/>
              <a:pPr/>
              <a:t>12</a:t>
            </a:fld>
            <a:endParaRPr lang="fr-FR" dirty="0"/>
          </a:p>
        </p:txBody>
      </p:sp>
      <p:sp>
        <p:nvSpPr>
          <p:cNvPr id="4" name="Espace réservé du texte 3">
            <a:extLst>
              <a:ext uri="{FF2B5EF4-FFF2-40B4-BE49-F238E27FC236}">
                <a16:creationId xmlns:a16="http://schemas.microsoft.com/office/drawing/2014/main" id="{9F2DC272-C0A8-8329-3667-D2C534E7513A}"/>
              </a:ext>
            </a:extLst>
          </p:cNvPr>
          <p:cNvSpPr>
            <a:spLocks noGrp="1"/>
          </p:cNvSpPr>
          <p:nvPr>
            <p:ph type="body" sz="quarter" idx="12"/>
          </p:nvPr>
        </p:nvSpPr>
        <p:spPr/>
        <p:txBody>
          <a:bodyPr/>
          <a:lstStyle/>
          <a:p>
            <a:endParaRPr lang="fr-FR" dirty="0"/>
          </a:p>
        </p:txBody>
      </p:sp>
      <p:sp>
        <p:nvSpPr>
          <p:cNvPr id="5" name="Espace réservé du texte 4">
            <a:extLst>
              <a:ext uri="{FF2B5EF4-FFF2-40B4-BE49-F238E27FC236}">
                <a16:creationId xmlns:a16="http://schemas.microsoft.com/office/drawing/2014/main" id="{49D1DC7E-88BA-E4F4-CB79-2FB2211FBFAC}"/>
              </a:ext>
            </a:extLst>
          </p:cNvPr>
          <p:cNvSpPr>
            <a:spLocks noGrp="1"/>
          </p:cNvSpPr>
          <p:nvPr>
            <p:ph type="body" sz="quarter" idx="13"/>
          </p:nvPr>
        </p:nvSpPr>
        <p:spPr/>
        <p:txBody>
          <a:bodyPr/>
          <a:lstStyle/>
          <a:p>
            <a:endParaRPr lang="fr-FR" dirty="0"/>
          </a:p>
        </p:txBody>
      </p:sp>
      <p:sp>
        <p:nvSpPr>
          <p:cNvPr id="6" name="Espace réservé du texte 5">
            <a:extLst>
              <a:ext uri="{FF2B5EF4-FFF2-40B4-BE49-F238E27FC236}">
                <a16:creationId xmlns:a16="http://schemas.microsoft.com/office/drawing/2014/main" id="{6169195F-501A-C875-E898-4C63265A413F}"/>
              </a:ext>
            </a:extLst>
          </p:cNvPr>
          <p:cNvSpPr>
            <a:spLocks noGrp="1"/>
          </p:cNvSpPr>
          <p:nvPr>
            <p:ph type="body" sz="quarter" idx="14"/>
          </p:nvPr>
        </p:nvSpPr>
        <p:spPr/>
        <p:txBody>
          <a:bodyPr/>
          <a:lstStyle/>
          <a:p>
            <a:endParaRPr lang="fr-FR" dirty="0"/>
          </a:p>
        </p:txBody>
      </p:sp>
      <p:sp>
        <p:nvSpPr>
          <p:cNvPr id="7" name="Espace réservé du texte 6">
            <a:extLst>
              <a:ext uri="{FF2B5EF4-FFF2-40B4-BE49-F238E27FC236}">
                <a16:creationId xmlns:a16="http://schemas.microsoft.com/office/drawing/2014/main" id="{0DEB65C2-DFE9-174F-0FE3-ACDFCF5AC25E}"/>
              </a:ext>
            </a:extLst>
          </p:cNvPr>
          <p:cNvSpPr>
            <a:spLocks noGrp="1"/>
          </p:cNvSpPr>
          <p:nvPr>
            <p:ph type="body" sz="quarter" idx="15"/>
          </p:nvPr>
        </p:nvSpPr>
        <p:spPr/>
        <p:txBody>
          <a:bodyPr/>
          <a:lstStyle/>
          <a:p>
            <a:endParaRPr lang="fr-FR" dirty="0"/>
          </a:p>
        </p:txBody>
      </p:sp>
      <p:sp>
        <p:nvSpPr>
          <p:cNvPr id="8" name="Espace réservé du texte 7">
            <a:extLst>
              <a:ext uri="{FF2B5EF4-FFF2-40B4-BE49-F238E27FC236}">
                <a16:creationId xmlns:a16="http://schemas.microsoft.com/office/drawing/2014/main" id="{B41568FA-56F5-5B97-7F21-EF2156F26731}"/>
              </a:ext>
            </a:extLst>
          </p:cNvPr>
          <p:cNvSpPr>
            <a:spLocks noGrp="1"/>
          </p:cNvSpPr>
          <p:nvPr>
            <p:ph type="body" sz="quarter" idx="16"/>
          </p:nvPr>
        </p:nvSpPr>
        <p:spPr/>
        <p:txBody>
          <a:bodyPr/>
          <a:lstStyle/>
          <a:p>
            <a:endParaRPr lang="fr-FR" dirty="0"/>
          </a:p>
        </p:txBody>
      </p:sp>
      <p:sp>
        <p:nvSpPr>
          <p:cNvPr id="9" name="Espace réservé du texte 8">
            <a:extLst>
              <a:ext uri="{FF2B5EF4-FFF2-40B4-BE49-F238E27FC236}">
                <a16:creationId xmlns:a16="http://schemas.microsoft.com/office/drawing/2014/main" id="{2C9D1ADC-483B-621B-6DA4-F52D7793BE34}"/>
              </a:ext>
            </a:extLst>
          </p:cNvPr>
          <p:cNvSpPr>
            <a:spLocks noGrp="1"/>
          </p:cNvSpPr>
          <p:nvPr>
            <p:ph type="body" sz="quarter" idx="17"/>
          </p:nvPr>
        </p:nvSpPr>
        <p:spPr/>
        <p:txBody>
          <a:bodyPr/>
          <a:lstStyle/>
          <a:p>
            <a:endParaRPr lang="fr-FR" dirty="0"/>
          </a:p>
        </p:txBody>
      </p:sp>
      <p:sp>
        <p:nvSpPr>
          <p:cNvPr id="10" name="Espace réservé du texte 9">
            <a:extLst>
              <a:ext uri="{FF2B5EF4-FFF2-40B4-BE49-F238E27FC236}">
                <a16:creationId xmlns:a16="http://schemas.microsoft.com/office/drawing/2014/main" id="{8F0F0E75-5913-F473-B4C0-79A3484A21FE}"/>
              </a:ext>
            </a:extLst>
          </p:cNvPr>
          <p:cNvSpPr>
            <a:spLocks noGrp="1"/>
          </p:cNvSpPr>
          <p:nvPr>
            <p:ph type="body" sz="quarter" idx="18"/>
          </p:nvPr>
        </p:nvSpPr>
        <p:spPr/>
        <p:txBody>
          <a:bodyPr/>
          <a:lstStyle/>
          <a:p>
            <a:endParaRPr lang="fr-FR" dirty="0"/>
          </a:p>
        </p:txBody>
      </p:sp>
      <p:sp>
        <p:nvSpPr>
          <p:cNvPr id="11" name="Espace réservé du texte 10">
            <a:extLst>
              <a:ext uri="{FF2B5EF4-FFF2-40B4-BE49-F238E27FC236}">
                <a16:creationId xmlns:a16="http://schemas.microsoft.com/office/drawing/2014/main" id="{8FF04352-2CF3-2E2C-B8AC-8C23B524C05A}"/>
              </a:ext>
            </a:extLst>
          </p:cNvPr>
          <p:cNvSpPr>
            <a:spLocks noGrp="1"/>
          </p:cNvSpPr>
          <p:nvPr>
            <p:ph type="body" sz="quarter" idx="19"/>
          </p:nvPr>
        </p:nvSpPr>
        <p:spPr/>
        <p:txBody>
          <a:bodyPr/>
          <a:lstStyle/>
          <a:p>
            <a:endParaRPr lang="fr-FR" dirty="0"/>
          </a:p>
        </p:txBody>
      </p:sp>
      <p:sp>
        <p:nvSpPr>
          <p:cNvPr id="12" name="Espace réservé du texte 11">
            <a:extLst>
              <a:ext uri="{FF2B5EF4-FFF2-40B4-BE49-F238E27FC236}">
                <a16:creationId xmlns:a16="http://schemas.microsoft.com/office/drawing/2014/main" id="{C4BB01EB-B89F-991F-4A5E-D1F595456401}"/>
              </a:ext>
            </a:extLst>
          </p:cNvPr>
          <p:cNvSpPr>
            <a:spLocks noGrp="1"/>
          </p:cNvSpPr>
          <p:nvPr>
            <p:ph type="body" sz="quarter" idx="20"/>
          </p:nvPr>
        </p:nvSpPr>
        <p:spPr/>
        <p:txBody>
          <a:bodyPr/>
          <a:lstStyle/>
          <a:p>
            <a:endParaRPr lang="fr-FR" dirty="0"/>
          </a:p>
        </p:txBody>
      </p:sp>
      <p:sp>
        <p:nvSpPr>
          <p:cNvPr id="13" name="Espace réservé du texte 12">
            <a:extLst>
              <a:ext uri="{FF2B5EF4-FFF2-40B4-BE49-F238E27FC236}">
                <a16:creationId xmlns:a16="http://schemas.microsoft.com/office/drawing/2014/main" id="{B1B3606C-A2A3-98F9-0C8E-08513CA96417}"/>
              </a:ext>
            </a:extLst>
          </p:cNvPr>
          <p:cNvSpPr>
            <a:spLocks noGrp="1"/>
          </p:cNvSpPr>
          <p:nvPr>
            <p:ph type="body" sz="quarter" idx="21"/>
          </p:nvPr>
        </p:nvSpPr>
        <p:spPr/>
        <p:txBody>
          <a:bodyPr/>
          <a:lstStyle/>
          <a:p>
            <a:endParaRPr lang="fr-FR" dirty="0"/>
          </a:p>
        </p:txBody>
      </p:sp>
      <p:sp>
        <p:nvSpPr>
          <p:cNvPr id="14" name="Espace réservé du texte 13">
            <a:extLst>
              <a:ext uri="{FF2B5EF4-FFF2-40B4-BE49-F238E27FC236}">
                <a16:creationId xmlns:a16="http://schemas.microsoft.com/office/drawing/2014/main" id="{5375381B-0053-F2EE-166D-B10C4604A9B3}"/>
              </a:ext>
            </a:extLst>
          </p:cNvPr>
          <p:cNvSpPr>
            <a:spLocks noGrp="1"/>
          </p:cNvSpPr>
          <p:nvPr>
            <p:ph type="body" sz="quarter" idx="22"/>
          </p:nvPr>
        </p:nvSpPr>
        <p:spPr/>
        <p:txBody>
          <a:bodyPr/>
          <a:lstStyle/>
          <a:p>
            <a:endParaRPr lang="fr-FR" dirty="0"/>
          </a:p>
        </p:txBody>
      </p:sp>
      <p:sp>
        <p:nvSpPr>
          <p:cNvPr id="15" name="Espace réservé du texte 14">
            <a:extLst>
              <a:ext uri="{FF2B5EF4-FFF2-40B4-BE49-F238E27FC236}">
                <a16:creationId xmlns:a16="http://schemas.microsoft.com/office/drawing/2014/main" id="{133C00BE-69E1-4797-AF17-DA75EF3EF077}"/>
              </a:ext>
            </a:extLst>
          </p:cNvPr>
          <p:cNvSpPr>
            <a:spLocks noGrp="1"/>
          </p:cNvSpPr>
          <p:nvPr>
            <p:ph type="body" sz="quarter" idx="23"/>
          </p:nvPr>
        </p:nvSpPr>
        <p:spPr/>
        <p:txBody>
          <a:bodyPr/>
          <a:lstStyle/>
          <a:p>
            <a:endParaRPr lang="fr-FR" dirty="0"/>
          </a:p>
        </p:txBody>
      </p:sp>
      <p:sp>
        <p:nvSpPr>
          <p:cNvPr id="16" name="Espace réservé du texte 15">
            <a:extLst>
              <a:ext uri="{FF2B5EF4-FFF2-40B4-BE49-F238E27FC236}">
                <a16:creationId xmlns:a16="http://schemas.microsoft.com/office/drawing/2014/main" id="{47CB94BF-6631-3E50-F7D3-063AF61D917A}"/>
              </a:ext>
            </a:extLst>
          </p:cNvPr>
          <p:cNvSpPr>
            <a:spLocks noGrp="1"/>
          </p:cNvSpPr>
          <p:nvPr>
            <p:ph type="body" sz="quarter" idx="24"/>
          </p:nvPr>
        </p:nvSpPr>
        <p:spPr/>
        <p:txBody>
          <a:bodyPr/>
          <a:lstStyle/>
          <a:p>
            <a:endParaRPr lang="fr-FR" dirty="0"/>
          </a:p>
        </p:txBody>
      </p:sp>
      <p:sp>
        <p:nvSpPr>
          <p:cNvPr id="17" name="Espace réservé du texte 16">
            <a:extLst>
              <a:ext uri="{FF2B5EF4-FFF2-40B4-BE49-F238E27FC236}">
                <a16:creationId xmlns:a16="http://schemas.microsoft.com/office/drawing/2014/main" id="{87A4AA3A-3AFB-7B90-B7EC-2EA1BCBC1623}"/>
              </a:ext>
            </a:extLst>
          </p:cNvPr>
          <p:cNvSpPr>
            <a:spLocks noGrp="1"/>
          </p:cNvSpPr>
          <p:nvPr>
            <p:ph type="body" sz="quarter" idx="25"/>
          </p:nvPr>
        </p:nvSpPr>
        <p:spPr/>
        <p:txBody>
          <a:bodyPr/>
          <a:lstStyle/>
          <a:p>
            <a:endParaRPr lang="fr-FR" dirty="0"/>
          </a:p>
        </p:txBody>
      </p:sp>
      <p:sp>
        <p:nvSpPr>
          <p:cNvPr id="18" name="Espace réservé du texte 17">
            <a:extLst>
              <a:ext uri="{FF2B5EF4-FFF2-40B4-BE49-F238E27FC236}">
                <a16:creationId xmlns:a16="http://schemas.microsoft.com/office/drawing/2014/main" id="{8C1E14E7-50C6-FA7A-A05E-29D4A04A8A52}"/>
              </a:ext>
            </a:extLst>
          </p:cNvPr>
          <p:cNvSpPr>
            <a:spLocks noGrp="1"/>
          </p:cNvSpPr>
          <p:nvPr>
            <p:ph type="body" sz="quarter" idx="26"/>
          </p:nvPr>
        </p:nvSpPr>
        <p:spPr/>
        <p:txBody>
          <a:bodyPr/>
          <a:lstStyle/>
          <a:p>
            <a:endParaRPr lang="fr-FR" dirty="0"/>
          </a:p>
        </p:txBody>
      </p:sp>
    </p:spTree>
    <p:extLst>
      <p:ext uri="{BB962C8B-B14F-4D97-AF65-F5344CB8AC3E}">
        <p14:creationId xmlns:p14="http://schemas.microsoft.com/office/powerpoint/2010/main" val="10954707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pied de page 1">
            <a:extLst>
              <a:ext uri="{FF2B5EF4-FFF2-40B4-BE49-F238E27FC236}">
                <a16:creationId xmlns:a16="http://schemas.microsoft.com/office/drawing/2014/main" id="{986DD7F4-5366-6181-817C-FCB571560237}"/>
              </a:ext>
            </a:extLst>
          </p:cNvPr>
          <p:cNvSpPr>
            <a:spLocks noGrp="1"/>
          </p:cNvSpPr>
          <p:nvPr>
            <p:ph type="ftr" sz="quarter" idx="10"/>
          </p:nvPr>
        </p:nvSpPr>
        <p:spPr/>
        <p:txBody>
          <a:bodyPr/>
          <a:lstStyle/>
          <a:p>
            <a:r>
              <a:rPr lang="en-US" dirty="0"/>
              <a:t>Confidentiality level | MM/DD/YYYY | Presenter</a:t>
            </a:r>
          </a:p>
        </p:txBody>
      </p:sp>
      <p:sp>
        <p:nvSpPr>
          <p:cNvPr id="3" name="Espace réservé du numéro de diapositive 2">
            <a:extLst>
              <a:ext uri="{FF2B5EF4-FFF2-40B4-BE49-F238E27FC236}">
                <a16:creationId xmlns:a16="http://schemas.microsoft.com/office/drawing/2014/main" id="{1000F3AD-A501-125F-8F67-12564DB8DE62}"/>
              </a:ext>
            </a:extLst>
          </p:cNvPr>
          <p:cNvSpPr>
            <a:spLocks noGrp="1"/>
          </p:cNvSpPr>
          <p:nvPr>
            <p:ph type="sldNum" sz="quarter" idx="11"/>
          </p:nvPr>
        </p:nvSpPr>
        <p:spPr/>
        <p:txBody>
          <a:bodyPr/>
          <a:lstStyle/>
          <a:p>
            <a:fld id="{72F7D735-2684-4015-BC38-8C62B24B466E}" type="slidenum">
              <a:rPr lang="fr-FR" smtClean="0"/>
              <a:pPr/>
              <a:t>13</a:t>
            </a:fld>
            <a:endParaRPr lang="fr-FR" dirty="0"/>
          </a:p>
        </p:txBody>
      </p:sp>
      <p:sp>
        <p:nvSpPr>
          <p:cNvPr id="4" name="Espace réservé du texte 3">
            <a:extLst>
              <a:ext uri="{FF2B5EF4-FFF2-40B4-BE49-F238E27FC236}">
                <a16:creationId xmlns:a16="http://schemas.microsoft.com/office/drawing/2014/main" id="{60A414DC-A5D8-D9F4-980F-FFB581133893}"/>
              </a:ext>
            </a:extLst>
          </p:cNvPr>
          <p:cNvSpPr>
            <a:spLocks noGrp="1"/>
          </p:cNvSpPr>
          <p:nvPr>
            <p:ph type="body" sz="quarter" idx="12"/>
          </p:nvPr>
        </p:nvSpPr>
        <p:spPr/>
        <p:txBody>
          <a:bodyPr/>
          <a:lstStyle/>
          <a:p>
            <a:endParaRPr lang="fr-FR" dirty="0"/>
          </a:p>
        </p:txBody>
      </p:sp>
      <p:sp>
        <p:nvSpPr>
          <p:cNvPr id="5" name="Espace réservé du texte 4">
            <a:extLst>
              <a:ext uri="{FF2B5EF4-FFF2-40B4-BE49-F238E27FC236}">
                <a16:creationId xmlns:a16="http://schemas.microsoft.com/office/drawing/2014/main" id="{29BD3E06-2884-4715-F560-C1F0A9D0D94D}"/>
              </a:ext>
            </a:extLst>
          </p:cNvPr>
          <p:cNvSpPr>
            <a:spLocks noGrp="1"/>
          </p:cNvSpPr>
          <p:nvPr>
            <p:ph type="body" sz="quarter" idx="13"/>
          </p:nvPr>
        </p:nvSpPr>
        <p:spPr/>
        <p:txBody>
          <a:bodyPr/>
          <a:lstStyle/>
          <a:p>
            <a:endParaRPr lang="fr-FR" dirty="0"/>
          </a:p>
        </p:txBody>
      </p:sp>
      <p:sp>
        <p:nvSpPr>
          <p:cNvPr id="6" name="Espace réservé du texte 5">
            <a:extLst>
              <a:ext uri="{FF2B5EF4-FFF2-40B4-BE49-F238E27FC236}">
                <a16:creationId xmlns:a16="http://schemas.microsoft.com/office/drawing/2014/main" id="{15677754-A238-B452-6027-72D154A5E5CB}"/>
              </a:ext>
            </a:extLst>
          </p:cNvPr>
          <p:cNvSpPr>
            <a:spLocks noGrp="1"/>
          </p:cNvSpPr>
          <p:nvPr>
            <p:ph type="body" sz="quarter" idx="14"/>
          </p:nvPr>
        </p:nvSpPr>
        <p:spPr/>
        <p:txBody>
          <a:bodyPr/>
          <a:lstStyle/>
          <a:p>
            <a:endParaRPr lang="fr-FR" dirty="0"/>
          </a:p>
        </p:txBody>
      </p:sp>
      <p:sp>
        <p:nvSpPr>
          <p:cNvPr id="7" name="Espace réservé du texte 6">
            <a:extLst>
              <a:ext uri="{FF2B5EF4-FFF2-40B4-BE49-F238E27FC236}">
                <a16:creationId xmlns:a16="http://schemas.microsoft.com/office/drawing/2014/main" id="{C628FBA3-AEF0-DEAB-B129-01CBB66D6E42}"/>
              </a:ext>
            </a:extLst>
          </p:cNvPr>
          <p:cNvSpPr>
            <a:spLocks noGrp="1"/>
          </p:cNvSpPr>
          <p:nvPr>
            <p:ph type="body" sz="quarter" idx="15"/>
          </p:nvPr>
        </p:nvSpPr>
        <p:spPr/>
        <p:txBody>
          <a:bodyPr/>
          <a:lstStyle/>
          <a:p>
            <a:endParaRPr lang="fr-FR" dirty="0"/>
          </a:p>
        </p:txBody>
      </p:sp>
      <p:sp>
        <p:nvSpPr>
          <p:cNvPr id="8" name="Espace réservé du texte 7">
            <a:extLst>
              <a:ext uri="{FF2B5EF4-FFF2-40B4-BE49-F238E27FC236}">
                <a16:creationId xmlns:a16="http://schemas.microsoft.com/office/drawing/2014/main" id="{B58A1F27-7692-1F4A-61B3-D089920B6D5E}"/>
              </a:ext>
            </a:extLst>
          </p:cNvPr>
          <p:cNvSpPr>
            <a:spLocks noGrp="1"/>
          </p:cNvSpPr>
          <p:nvPr>
            <p:ph type="body" sz="quarter" idx="16"/>
          </p:nvPr>
        </p:nvSpPr>
        <p:spPr/>
        <p:txBody>
          <a:bodyPr/>
          <a:lstStyle/>
          <a:p>
            <a:endParaRPr lang="fr-FR" dirty="0"/>
          </a:p>
        </p:txBody>
      </p:sp>
      <p:sp>
        <p:nvSpPr>
          <p:cNvPr id="9" name="Espace réservé du texte 8">
            <a:extLst>
              <a:ext uri="{FF2B5EF4-FFF2-40B4-BE49-F238E27FC236}">
                <a16:creationId xmlns:a16="http://schemas.microsoft.com/office/drawing/2014/main" id="{B248D622-C4E2-065F-E178-9F9BF2B45248}"/>
              </a:ext>
            </a:extLst>
          </p:cNvPr>
          <p:cNvSpPr>
            <a:spLocks noGrp="1"/>
          </p:cNvSpPr>
          <p:nvPr>
            <p:ph type="body" sz="quarter" idx="17"/>
          </p:nvPr>
        </p:nvSpPr>
        <p:spPr/>
        <p:txBody>
          <a:bodyPr/>
          <a:lstStyle/>
          <a:p>
            <a:endParaRPr lang="fr-FR" dirty="0"/>
          </a:p>
        </p:txBody>
      </p:sp>
      <p:sp>
        <p:nvSpPr>
          <p:cNvPr id="10" name="Espace réservé du texte 9">
            <a:extLst>
              <a:ext uri="{FF2B5EF4-FFF2-40B4-BE49-F238E27FC236}">
                <a16:creationId xmlns:a16="http://schemas.microsoft.com/office/drawing/2014/main" id="{A5EA6983-DDD1-FFAF-6B3C-EAFC59682B99}"/>
              </a:ext>
            </a:extLst>
          </p:cNvPr>
          <p:cNvSpPr>
            <a:spLocks noGrp="1"/>
          </p:cNvSpPr>
          <p:nvPr>
            <p:ph type="body" sz="quarter" idx="18"/>
          </p:nvPr>
        </p:nvSpPr>
        <p:spPr/>
        <p:txBody>
          <a:bodyPr/>
          <a:lstStyle/>
          <a:p>
            <a:endParaRPr lang="fr-FR" dirty="0"/>
          </a:p>
        </p:txBody>
      </p:sp>
      <p:sp>
        <p:nvSpPr>
          <p:cNvPr id="11" name="Espace réservé du texte 10">
            <a:extLst>
              <a:ext uri="{FF2B5EF4-FFF2-40B4-BE49-F238E27FC236}">
                <a16:creationId xmlns:a16="http://schemas.microsoft.com/office/drawing/2014/main" id="{6AF8B34C-C025-E4DE-22C8-88E31C5F7CA3}"/>
              </a:ext>
            </a:extLst>
          </p:cNvPr>
          <p:cNvSpPr>
            <a:spLocks noGrp="1"/>
          </p:cNvSpPr>
          <p:nvPr>
            <p:ph type="body" sz="quarter" idx="19"/>
          </p:nvPr>
        </p:nvSpPr>
        <p:spPr/>
        <p:txBody>
          <a:bodyPr/>
          <a:lstStyle/>
          <a:p>
            <a:endParaRPr lang="fr-FR" dirty="0"/>
          </a:p>
        </p:txBody>
      </p:sp>
      <p:sp>
        <p:nvSpPr>
          <p:cNvPr id="12" name="Espace réservé du texte 11">
            <a:extLst>
              <a:ext uri="{FF2B5EF4-FFF2-40B4-BE49-F238E27FC236}">
                <a16:creationId xmlns:a16="http://schemas.microsoft.com/office/drawing/2014/main" id="{96D00569-5509-6377-C648-61172479ED3A}"/>
              </a:ext>
            </a:extLst>
          </p:cNvPr>
          <p:cNvSpPr>
            <a:spLocks noGrp="1"/>
          </p:cNvSpPr>
          <p:nvPr>
            <p:ph type="body" sz="quarter" idx="20"/>
          </p:nvPr>
        </p:nvSpPr>
        <p:spPr/>
        <p:txBody>
          <a:bodyPr/>
          <a:lstStyle/>
          <a:p>
            <a:endParaRPr lang="fr-FR" dirty="0"/>
          </a:p>
        </p:txBody>
      </p:sp>
      <p:sp>
        <p:nvSpPr>
          <p:cNvPr id="13" name="Espace réservé du texte 12">
            <a:extLst>
              <a:ext uri="{FF2B5EF4-FFF2-40B4-BE49-F238E27FC236}">
                <a16:creationId xmlns:a16="http://schemas.microsoft.com/office/drawing/2014/main" id="{EAAC441B-2FC6-7744-BF65-85A930BC6186}"/>
              </a:ext>
            </a:extLst>
          </p:cNvPr>
          <p:cNvSpPr>
            <a:spLocks noGrp="1"/>
          </p:cNvSpPr>
          <p:nvPr>
            <p:ph type="body" sz="quarter" idx="21"/>
          </p:nvPr>
        </p:nvSpPr>
        <p:spPr/>
        <p:txBody>
          <a:bodyPr/>
          <a:lstStyle/>
          <a:p>
            <a:endParaRPr lang="fr-FR" dirty="0"/>
          </a:p>
        </p:txBody>
      </p:sp>
      <p:sp>
        <p:nvSpPr>
          <p:cNvPr id="14" name="Espace réservé du texte 13">
            <a:extLst>
              <a:ext uri="{FF2B5EF4-FFF2-40B4-BE49-F238E27FC236}">
                <a16:creationId xmlns:a16="http://schemas.microsoft.com/office/drawing/2014/main" id="{E54DE6C6-DBFB-AE89-AF6C-2F953EBA5BE2}"/>
              </a:ext>
            </a:extLst>
          </p:cNvPr>
          <p:cNvSpPr>
            <a:spLocks noGrp="1"/>
          </p:cNvSpPr>
          <p:nvPr>
            <p:ph type="body" sz="quarter" idx="22"/>
          </p:nvPr>
        </p:nvSpPr>
        <p:spPr/>
        <p:txBody>
          <a:bodyPr/>
          <a:lstStyle/>
          <a:p>
            <a:endParaRPr lang="fr-FR" dirty="0"/>
          </a:p>
        </p:txBody>
      </p:sp>
      <p:sp>
        <p:nvSpPr>
          <p:cNvPr id="15" name="Espace réservé du texte 14">
            <a:extLst>
              <a:ext uri="{FF2B5EF4-FFF2-40B4-BE49-F238E27FC236}">
                <a16:creationId xmlns:a16="http://schemas.microsoft.com/office/drawing/2014/main" id="{0DFE6C41-FC49-6A4A-A909-58DE4DDC7981}"/>
              </a:ext>
            </a:extLst>
          </p:cNvPr>
          <p:cNvSpPr>
            <a:spLocks noGrp="1"/>
          </p:cNvSpPr>
          <p:nvPr>
            <p:ph type="body" sz="quarter" idx="23"/>
          </p:nvPr>
        </p:nvSpPr>
        <p:spPr/>
        <p:txBody>
          <a:bodyPr/>
          <a:lstStyle/>
          <a:p>
            <a:endParaRPr lang="fr-FR" dirty="0"/>
          </a:p>
        </p:txBody>
      </p:sp>
      <p:sp>
        <p:nvSpPr>
          <p:cNvPr id="16" name="Espace réservé du texte 15">
            <a:extLst>
              <a:ext uri="{FF2B5EF4-FFF2-40B4-BE49-F238E27FC236}">
                <a16:creationId xmlns:a16="http://schemas.microsoft.com/office/drawing/2014/main" id="{80C9304B-B8DD-630C-38FA-C1631B688F89}"/>
              </a:ext>
            </a:extLst>
          </p:cNvPr>
          <p:cNvSpPr>
            <a:spLocks noGrp="1"/>
          </p:cNvSpPr>
          <p:nvPr>
            <p:ph type="body" sz="quarter" idx="24"/>
          </p:nvPr>
        </p:nvSpPr>
        <p:spPr/>
        <p:txBody>
          <a:bodyPr/>
          <a:lstStyle/>
          <a:p>
            <a:endParaRPr lang="fr-FR" dirty="0"/>
          </a:p>
        </p:txBody>
      </p:sp>
      <p:sp>
        <p:nvSpPr>
          <p:cNvPr id="17" name="Espace réservé du texte 16">
            <a:extLst>
              <a:ext uri="{FF2B5EF4-FFF2-40B4-BE49-F238E27FC236}">
                <a16:creationId xmlns:a16="http://schemas.microsoft.com/office/drawing/2014/main" id="{652F641A-0D01-1953-FB4A-053B67092AF0}"/>
              </a:ext>
            </a:extLst>
          </p:cNvPr>
          <p:cNvSpPr>
            <a:spLocks noGrp="1"/>
          </p:cNvSpPr>
          <p:nvPr>
            <p:ph type="body" sz="quarter" idx="25"/>
          </p:nvPr>
        </p:nvSpPr>
        <p:spPr/>
        <p:txBody>
          <a:bodyPr/>
          <a:lstStyle/>
          <a:p>
            <a:endParaRPr lang="fr-FR" dirty="0"/>
          </a:p>
        </p:txBody>
      </p:sp>
      <p:sp>
        <p:nvSpPr>
          <p:cNvPr id="18" name="Espace réservé du texte 17">
            <a:extLst>
              <a:ext uri="{FF2B5EF4-FFF2-40B4-BE49-F238E27FC236}">
                <a16:creationId xmlns:a16="http://schemas.microsoft.com/office/drawing/2014/main" id="{79BC871D-C653-96EE-3FA0-05361F413474}"/>
              </a:ext>
            </a:extLst>
          </p:cNvPr>
          <p:cNvSpPr>
            <a:spLocks noGrp="1"/>
          </p:cNvSpPr>
          <p:nvPr>
            <p:ph type="body" sz="quarter" idx="26"/>
          </p:nvPr>
        </p:nvSpPr>
        <p:spPr/>
        <p:txBody>
          <a:bodyPr/>
          <a:lstStyle/>
          <a:p>
            <a:endParaRPr lang="fr-FR" dirty="0"/>
          </a:p>
        </p:txBody>
      </p:sp>
      <p:sp>
        <p:nvSpPr>
          <p:cNvPr id="19" name="Espace réservé du texte 18">
            <a:extLst>
              <a:ext uri="{FF2B5EF4-FFF2-40B4-BE49-F238E27FC236}">
                <a16:creationId xmlns:a16="http://schemas.microsoft.com/office/drawing/2014/main" id="{8FAB90BB-BB7E-724A-446B-D9CBD9886E1A}"/>
              </a:ext>
            </a:extLst>
          </p:cNvPr>
          <p:cNvSpPr>
            <a:spLocks noGrp="1"/>
          </p:cNvSpPr>
          <p:nvPr>
            <p:ph type="body" sz="quarter" idx="27"/>
          </p:nvPr>
        </p:nvSpPr>
        <p:spPr/>
        <p:txBody>
          <a:bodyPr/>
          <a:lstStyle/>
          <a:p>
            <a:endParaRPr lang="fr-FR" dirty="0"/>
          </a:p>
        </p:txBody>
      </p:sp>
      <p:cxnSp>
        <p:nvCxnSpPr>
          <p:cNvPr id="20" name="Connecteur droit 19">
            <a:extLst>
              <a:ext uri="{FF2B5EF4-FFF2-40B4-BE49-F238E27FC236}">
                <a16:creationId xmlns:a16="http://schemas.microsoft.com/office/drawing/2014/main" id="{73A58693-BA65-F3C3-73A1-5787255DDA79}"/>
              </a:ext>
            </a:extLst>
          </p:cNvPr>
          <p:cNvCxnSpPr>
            <a:cxnSpLocks/>
          </p:cNvCxnSpPr>
          <p:nvPr/>
        </p:nvCxnSpPr>
        <p:spPr>
          <a:xfrm flipV="1">
            <a:off x="1276459" y="2678096"/>
            <a:ext cx="0" cy="759419"/>
          </a:xfrm>
          <a:prstGeom prst="line">
            <a:avLst/>
          </a:prstGeom>
          <a:ln w="31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1" name="Connecteur droit 20">
            <a:extLst>
              <a:ext uri="{FF2B5EF4-FFF2-40B4-BE49-F238E27FC236}">
                <a16:creationId xmlns:a16="http://schemas.microsoft.com/office/drawing/2014/main" id="{F1B18D7F-3DE5-7B4C-3EDE-FFACEE030733}"/>
              </a:ext>
            </a:extLst>
          </p:cNvPr>
          <p:cNvCxnSpPr>
            <a:cxnSpLocks/>
          </p:cNvCxnSpPr>
          <p:nvPr/>
        </p:nvCxnSpPr>
        <p:spPr>
          <a:xfrm flipV="1">
            <a:off x="2927648" y="3827931"/>
            <a:ext cx="0" cy="759419"/>
          </a:xfrm>
          <a:prstGeom prst="line">
            <a:avLst/>
          </a:prstGeom>
          <a:ln w="31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2" name="Connecteur droit 21">
            <a:extLst>
              <a:ext uri="{FF2B5EF4-FFF2-40B4-BE49-F238E27FC236}">
                <a16:creationId xmlns:a16="http://schemas.microsoft.com/office/drawing/2014/main" id="{0C66DC1F-CE20-7076-56DA-E36B6BF1E073}"/>
              </a:ext>
            </a:extLst>
          </p:cNvPr>
          <p:cNvCxnSpPr>
            <a:cxnSpLocks/>
          </p:cNvCxnSpPr>
          <p:nvPr/>
        </p:nvCxnSpPr>
        <p:spPr>
          <a:xfrm flipV="1">
            <a:off x="5015880" y="2678096"/>
            <a:ext cx="0" cy="759419"/>
          </a:xfrm>
          <a:prstGeom prst="line">
            <a:avLst/>
          </a:prstGeom>
          <a:ln w="31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3" name="Connecteur droit 22">
            <a:extLst>
              <a:ext uri="{FF2B5EF4-FFF2-40B4-BE49-F238E27FC236}">
                <a16:creationId xmlns:a16="http://schemas.microsoft.com/office/drawing/2014/main" id="{17C1C657-AE7D-0AF4-3823-BA9D4DA7C047}"/>
              </a:ext>
            </a:extLst>
          </p:cNvPr>
          <p:cNvCxnSpPr>
            <a:cxnSpLocks/>
          </p:cNvCxnSpPr>
          <p:nvPr/>
        </p:nvCxnSpPr>
        <p:spPr>
          <a:xfrm flipV="1">
            <a:off x="6672064" y="3873191"/>
            <a:ext cx="0" cy="759419"/>
          </a:xfrm>
          <a:prstGeom prst="line">
            <a:avLst/>
          </a:prstGeom>
          <a:ln w="31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4" name="Connecteur droit 23">
            <a:extLst>
              <a:ext uri="{FF2B5EF4-FFF2-40B4-BE49-F238E27FC236}">
                <a16:creationId xmlns:a16="http://schemas.microsoft.com/office/drawing/2014/main" id="{BF5AFE14-3697-143E-E075-549F142F0391}"/>
              </a:ext>
            </a:extLst>
          </p:cNvPr>
          <p:cNvCxnSpPr>
            <a:cxnSpLocks/>
          </p:cNvCxnSpPr>
          <p:nvPr/>
        </p:nvCxnSpPr>
        <p:spPr>
          <a:xfrm flipV="1">
            <a:off x="8648997" y="2675913"/>
            <a:ext cx="0" cy="759419"/>
          </a:xfrm>
          <a:prstGeom prst="line">
            <a:avLst/>
          </a:prstGeom>
          <a:ln w="31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5" name="Ellipse 24">
            <a:extLst>
              <a:ext uri="{FF2B5EF4-FFF2-40B4-BE49-F238E27FC236}">
                <a16:creationId xmlns:a16="http://schemas.microsoft.com/office/drawing/2014/main" id="{5782C0F8-E1CA-5EEC-3CFD-B80712E50A52}"/>
              </a:ext>
            </a:extLst>
          </p:cNvPr>
          <p:cNvSpPr/>
          <p:nvPr/>
        </p:nvSpPr>
        <p:spPr>
          <a:xfrm>
            <a:off x="1215713" y="3555246"/>
            <a:ext cx="144464" cy="144464"/>
          </a:xfrm>
          <a:prstGeom prst="ellipse">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dirty="0"/>
          </a:p>
        </p:txBody>
      </p:sp>
      <p:sp>
        <p:nvSpPr>
          <p:cNvPr id="26" name="Ellipse 25">
            <a:extLst>
              <a:ext uri="{FF2B5EF4-FFF2-40B4-BE49-F238E27FC236}">
                <a16:creationId xmlns:a16="http://schemas.microsoft.com/office/drawing/2014/main" id="{AD6DF6B2-7E39-533D-08E2-F2655838909F}"/>
              </a:ext>
            </a:extLst>
          </p:cNvPr>
          <p:cNvSpPr/>
          <p:nvPr/>
        </p:nvSpPr>
        <p:spPr>
          <a:xfrm>
            <a:off x="2855192" y="3543644"/>
            <a:ext cx="144464" cy="144464"/>
          </a:xfrm>
          <a:prstGeom prst="ellipse">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dirty="0"/>
          </a:p>
        </p:txBody>
      </p:sp>
      <p:sp>
        <p:nvSpPr>
          <p:cNvPr id="27" name="Ellipse 26">
            <a:extLst>
              <a:ext uri="{FF2B5EF4-FFF2-40B4-BE49-F238E27FC236}">
                <a16:creationId xmlns:a16="http://schemas.microsoft.com/office/drawing/2014/main" id="{B5DD3C47-1529-DF1E-2748-A6C8CAEE6690}"/>
              </a:ext>
            </a:extLst>
          </p:cNvPr>
          <p:cNvSpPr/>
          <p:nvPr/>
        </p:nvSpPr>
        <p:spPr>
          <a:xfrm>
            <a:off x="4943648" y="3539907"/>
            <a:ext cx="144464" cy="144464"/>
          </a:xfrm>
          <a:prstGeom prst="ellipse">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dirty="0"/>
          </a:p>
        </p:txBody>
      </p:sp>
      <p:sp>
        <p:nvSpPr>
          <p:cNvPr id="28" name="Ellipse 27">
            <a:extLst>
              <a:ext uri="{FF2B5EF4-FFF2-40B4-BE49-F238E27FC236}">
                <a16:creationId xmlns:a16="http://schemas.microsoft.com/office/drawing/2014/main" id="{FF0930B9-3334-1D8A-290D-3253CD2DE7A5}"/>
              </a:ext>
            </a:extLst>
          </p:cNvPr>
          <p:cNvSpPr/>
          <p:nvPr/>
        </p:nvSpPr>
        <p:spPr>
          <a:xfrm>
            <a:off x="6599832" y="3539907"/>
            <a:ext cx="144464" cy="144464"/>
          </a:xfrm>
          <a:prstGeom prst="ellipse">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dirty="0"/>
          </a:p>
        </p:txBody>
      </p:sp>
      <p:sp>
        <p:nvSpPr>
          <p:cNvPr id="29" name="Ellipse 28">
            <a:extLst>
              <a:ext uri="{FF2B5EF4-FFF2-40B4-BE49-F238E27FC236}">
                <a16:creationId xmlns:a16="http://schemas.microsoft.com/office/drawing/2014/main" id="{C6BD20A6-7B13-8B2F-2283-CDDE44E67529}"/>
              </a:ext>
            </a:extLst>
          </p:cNvPr>
          <p:cNvSpPr/>
          <p:nvPr/>
        </p:nvSpPr>
        <p:spPr>
          <a:xfrm>
            <a:off x="8576765" y="3543644"/>
            <a:ext cx="144464" cy="144464"/>
          </a:xfrm>
          <a:prstGeom prst="ellipse">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dirty="0"/>
          </a:p>
        </p:txBody>
      </p:sp>
    </p:spTree>
    <p:extLst>
      <p:ext uri="{BB962C8B-B14F-4D97-AF65-F5344CB8AC3E}">
        <p14:creationId xmlns:p14="http://schemas.microsoft.com/office/powerpoint/2010/main" val="31469384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pied de page 1">
            <a:extLst>
              <a:ext uri="{FF2B5EF4-FFF2-40B4-BE49-F238E27FC236}">
                <a16:creationId xmlns:a16="http://schemas.microsoft.com/office/drawing/2014/main" id="{1358D6C8-B051-8174-28B8-C6D684D62B41}"/>
              </a:ext>
            </a:extLst>
          </p:cNvPr>
          <p:cNvSpPr>
            <a:spLocks noGrp="1"/>
          </p:cNvSpPr>
          <p:nvPr>
            <p:ph type="ftr" sz="quarter" idx="10"/>
          </p:nvPr>
        </p:nvSpPr>
        <p:spPr/>
        <p:txBody>
          <a:bodyPr/>
          <a:lstStyle/>
          <a:p>
            <a:r>
              <a:rPr lang="en-US" dirty="0"/>
              <a:t>Confidentiality level | MM/DD/YYYY | Presenter</a:t>
            </a:r>
          </a:p>
        </p:txBody>
      </p:sp>
      <p:sp>
        <p:nvSpPr>
          <p:cNvPr id="3" name="Espace réservé du numéro de diapositive 2">
            <a:extLst>
              <a:ext uri="{FF2B5EF4-FFF2-40B4-BE49-F238E27FC236}">
                <a16:creationId xmlns:a16="http://schemas.microsoft.com/office/drawing/2014/main" id="{F4621F15-A51B-F8DC-F3A9-7C25D98CF823}"/>
              </a:ext>
            </a:extLst>
          </p:cNvPr>
          <p:cNvSpPr>
            <a:spLocks noGrp="1"/>
          </p:cNvSpPr>
          <p:nvPr>
            <p:ph type="sldNum" sz="quarter" idx="11"/>
          </p:nvPr>
        </p:nvSpPr>
        <p:spPr/>
        <p:txBody>
          <a:bodyPr/>
          <a:lstStyle/>
          <a:p>
            <a:fld id="{72F7D735-2684-4015-BC38-8C62B24B466E}" type="slidenum">
              <a:rPr lang="fr-FR" smtClean="0"/>
              <a:pPr/>
              <a:t>14</a:t>
            </a:fld>
            <a:endParaRPr lang="fr-FR" dirty="0"/>
          </a:p>
        </p:txBody>
      </p:sp>
      <p:sp>
        <p:nvSpPr>
          <p:cNvPr id="4" name="Espace réservé du texte 3">
            <a:extLst>
              <a:ext uri="{FF2B5EF4-FFF2-40B4-BE49-F238E27FC236}">
                <a16:creationId xmlns:a16="http://schemas.microsoft.com/office/drawing/2014/main" id="{6E93CAED-CE6A-8EF0-DAAB-E975373BC94D}"/>
              </a:ext>
            </a:extLst>
          </p:cNvPr>
          <p:cNvSpPr>
            <a:spLocks noGrp="1"/>
          </p:cNvSpPr>
          <p:nvPr>
            <p:ph type="body" sz="quarter" idx="12"/>
          </p:nvPr>
        </p:nvSpPr>
        <p:spPr/>
        <p:txBody>
          <a:bodyPr/>
          <a:lstStyle/>
          <a:p>
            <a:endParaRPr lang="fr-FR" dirty="0"/>
          </a:p>
        </p:txBody>
      </p:sp>
      <p:sp>
        <p:nvSpPr>
          <p:cNvPr id="5" name="Espace réservé du texte 4">
            <a:extLst>
              <a:ext uri="{FF2B5EF4-FFF2-40B4-BE49-F238E27FC236}">
                <a16:creationId xmlns:a16="http://schemas.microsoft.com/office/drawing/2014/main" id="{90DD687E-532F-48D0-6496-E15BBC001154}"/>
              </a:ext>
            </a:extLst>
          </p:cNvPr>
          <p:cNvSpPr>
            <a:spLocks noGrp="1"/>
          </p:cNvSpPr>
          <p:nvPr>
            <p:ph type="body" sz="quarter" idx="13"/>
          </p:nvPr>
        </p:nvSpPr>
        <p:spPr/>
        <p:txBody>
          <a:bodyPr/>
          <a:lstStyle/>
          <a:p>
            <a:endParaRPr lang="fr-FR" dirty="0"/>
          </a:p>
        </p:txBody>
      </p:sp>
      <p:sp>
        <p:nvSpPr>
          <p:cNvPr id="6" name="Espace réservé du texte 5">
            <a:extLst>
              <a:ext uri="{FF2B5EF4-FFF2-40B4-BE49-F238E27FC236}">
                <a16:creationId xmlns:a16="http://schemas.microsoft.com/office/drawing/2014/main" id="{506D69A7-3E14-F46D-6D4A-99AC2D9F39AA}"/>
              </a:ext>
            </a:extLst>
          </p:cNvPr>
          <p:cNvSpPr>
            <a:spLocks noGrp="1"/>
          </p:cNvSpPr>
          <p:nvPr>
            <p:ph type="body" sz="quarter" idx="14"/>
          </p:nvPr>
        </p:nvSpPr>
        <p:spPr/>
        <p:txBody>
          <a:bodyPr/>
          <a:lstStyle/>
          <a:p>
            <a:endParaRPr lang="fr-FR" dirty="0"/>
          </a:p>
        </p:txBody>
      </p:sp>
      <p:sp>
        <p:nvSpPr>
          <p:cNvPr id="7" name="Espace réservé du texte 6">
            <a:extLst>
              <a:ext uri="{FF2B5EF4-FFF2-40B4-BE49-F238E27FC236}">
                <a16:creationId xmlns:a16="http://schemas.microsoft.com/office/drawing/2014/main" id="{BE4E55AC-E65C-B6CE-C4B4-38435334720F}"/>
              </a:ext>
            </a:extLst>
          </p:cNvPr>
          <p:cNvSpPr>
            <a:spLocks noGrp="1"/>
          </p:cNvSpPr>
          <p:nvPr>
            <p:ph type="body" sz="quarter" idx="15"/>
          </p:nvPr>
        </p:nvSpPr>
        <p:spPr/>
        <p:txBody>
          <a:bodyPr/>
          <a:lstStyle/>
          <a:p>
            <a:endParaRPr lang="fr-FR" dirty="0"/>
          </a:p>
        </p:txBody>
      </p:sp>
      <p:sp>
        <p:nvSpPr>
          <p:cNvPr id="8" name="Espace réservé du texte 7">
            <a:extLst>
              <a:ext uri="{FF2B5EF4-FFF2-40B4-BE49-F238E27FC236}">
                <a16:creationId xmlns:a16="http://schemas.microsoft.com/office/drawing/2014/main" id="{C9360627-CE6A-1981-98A2-D1EF2887BA3F}"/>
              </a:ext>
            </a:extLst>
          </p:cNvPr>
          <p:cNvSpPr>
            <a:spLocks noGrp="1"/>
          </p:cNvSpPr>
          <p:nvPr>
            <p:ph type="body" sz="quarter" idx="16"/>
          </p:nvPr>
        </p:nvSpPr>
        <p:spPr/>
        <p:txBody>
          <a:bodyPr/>
          <a:lstStyle/>
          <a:p>
            <a:endParaRPr lang="fr-FR" dirty="0"/>
          </a:p>
        </p:txBody>
      </p:sp>
      <p:sp>
        <p:nvSpPr>
          <p:cNvPr id="9" name="Espace réservé du texte 8">
            <a:extLst>
              <a:ext uri="{FF2B5EF4-FFF2-40B4-BE49-F238E27FC236}">
                <a16:creationId xmlns:a16="http://schemas.microsoft.com/office/drawing/2014/main" id="{C711D660-CC24-4D5D-8C9D-E04F65844C96}"/>
              </a:ext>
            </a:extLst>
          </p:cNvPr>
          <p:cNvSpPr>
            <a:spLocks noGrp="1"/>
          </p:cNvSpPr>
          <p:nvPr>
            <p:ph type="body" sz="quarter" idx="17"/>
          </p:nvPr>
        </p:nvSpPr>
        <p:spPr/>
        <p:txBody>
          <a:bodyPr/>
          <a:lstStyle/>
          <a:p>
            <a:endParaRPr lang="fr-FR" dirty="0"/>
          </a:p>
        </p:txBody>
      </p:sp>
      <p:sp>
        <p:nvSpPr>
          <p:cNvPr id="10" name="Espace réservé du texte 9">
            <a:extLst>
              <a:ext uri="{FF2B5EF4-FFF2-40B4-BE49-F238E27FC236}">
                <a16:creationId xmlns:a16="http://schemas.microsoft.com/office/drawing/2014/main" id="{5F45EAFE-23FE-B119-BF67-C49FCB03E4BA}"/>
              </a:ext>
            </a:extLst>
          </p:cNvPr>
          <p:cNvSpPr>
            <a:spLocks noGrp="1"/>
          </p:cNvSpPr>
          <p:nvPr>
            <p:ph type="body" sz="quarter" idx="18"/>
          </p:nvPr>
        </p:nvSpPr>
        <p:spPr/>
        <p:txBody>
          <a:bodyPr/>
          <a:lstStyle/>
          <a:p>
            <a:endParaRPr lang="fr-FR" dirty="0"/>
          </a:p>
        </p:txBody>
      </p:sp>
      <p:sp>
        <p:nvSpPr>
          <p:cNvPr id="11" name="Rectangle : coins arrondis 10">
            <a:extLst>
              <a:ext uri="{FF2B5EF4-FFF2-40B4-BE49-F238E27FC236}">
                <a16:creationId xmlns:a16="http://schemas.microsoft.com/office/drawing/2014/main" id="{75122BC6-BE37-543E-1451-601BC3439AA6}"/>
              </a:ext>
            </a:extLst>
          </p:cNvPr>
          <p:cNvSpPr/>
          <p:nvPr/>
        </p:nvSpPr>
        <p:spPr>
          <a:xfrm>
            <a:off x="407368" y="2577479"/>
            <a:ext cx="2679683" cy="553998"/>
          </a:xfrm>
          <a:prstGeom prst="roundRect">
            <a:avLst>
              <a:gd name="adj" fmla="val 50000"/>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dirty="0"/>
          </a:p>
        </p:txBody>
      </p:sp>
      <p:sp>
        <p:nvSpPr>
          <p:cNvPr id="12" name="Rectangle : coins arrondis 11">
            <a:extLst>
              <a:ext uri="{FF2B5EF4-FFF2-40B4-BE49-F238E27FC236}">
                <a16:creationId xmlns:a16="http://schemas.microsoft.com/office/drawing/2014/main" id="{301734EF-1999-66E3-BAE4-0CDEC1DE1D75}"/>
              </a:ext>
            </a:extLst>
          </p:cNvPr>
          <p:cNvSpPr/>
          <p:nvPr/>
        </p:nvSpPr>
        <p:spPr>
          <a:xfrm>
            <a:off x="2612485" y="2577479"/>
            <a:ext cx="2679683" cy="553998"/>
          </a:xfrm>
          <a:prstGeom prst="roundRect">
            <a:avLst>
              <a:gd name="adj" fmla="val 50000"/>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dirty="0"/>
          </a:p>
        </p:txBody>
      </p:sp>
      <p:sp>
        <p:nvSpPr>
          <p:cNvPr id="13" name="Rectangle : coins arrondis 12">
            <a:extLst>
              <a:ext uri="{FF2B5EF4-FFF2-40B4-BE49-F238E27FC236}">
                <a16:creationId xmlns:a16="http://schemas.microsoft.com/office/drawing/2014/main" id="{97971CD7-7E54-01BB-5732-CA10F36A9797}"/>
              </a:ext>
            </a:extLst>
          </p:cNvPr>
          <p:cNvSpPr/>
          <p:nvPr/>
        </p:nvSpPr>
        <p:spPr>
          <a:xfrm>
            <a:off x="4777417" y="2577479"/>
            <a:ext cx="2679683" cy="553998"/>
          </a:xfrm>
          <a:prstGeom prst="roundRect">
            <a:avLst>
              <a:gd name="adj" fmla="val 50000"/>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dirty="0"/>
          </a:p>
        </p:txBody>
      </p:sp>
      <p:sp>
        <p:nvSpPr>
          <p:cNvPr id="14" name="Rectangle : coins arrondis 13">
            <a:extLst>
              <a:ext uri="{FF2B5EF4-FFF2-40B4-BE49-F238E27FC236}">
                <a16:creationId xmlns:a16="http://schemas.microsoft.com/office/drawing/2014/main" id="{5A9C3D25-906A-107A-CCC2-73935AE8B432}"/>
              </a:ext>
            </a:extLst>
          </p:cNvPr>
          <p:cNvSpPr/>
          <p:nvPr/>
        </p:nvSpPr>
        <p:spPr>
          <a:xfrm>
            <a:off x="6982534" y="2577479"/>
            <a:ext cx="2679683" cy="553998"/>
          </a:xfrm>
          <a:prstGeom prst="roundRect">
            <a:avLst>
              <a:gd name="adj" fmla="val 50000"/>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dirty="0"/>
          </a:p>
        </p:txBody>
      </p:sp>
      <p:sp>
        <p:nvSpPr>
          <p:cNvPr id="15" name="Rectangle : coins arrondis 14">
            <a:extLst>
              <a:ext uri="{FF2B5EF4-FFF2-40B4-BE49-F238E27FC236}">
                <a16:creationId xmlns:a16="http://schemas.microsoft.com/office/drawing/2014/main" id="{35E34AEA-28D6-50F2-E953-0A86DE500540}"/>
              </a:ext>
            </a:extLst>
          </p:cNvPr>
          <p:cNvSpPr/>
          <p:nvPr/>
        </p:nvSpPr>
        <p:spPr>
          <a:xfrm>
            <a:off x="9147466" y="2577479"/>
            <a:ext cx="2679683" cy="553998"/>
          </a:xfrm>
          <a:prstGeom prst="roundRect">
            <a:avLst>
              <a:gd name="adj" fmla="val 50000"/>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dirty="0"/>
          </a:p>
        </p:txBody>
      </p:sp>
      <p:sp>
        <p:nvSpPr>
          <p:cNvPr id="16" name="ZoneTexte 15">
            <a:extLst>
              <a:ext uri="{FF2B5EF4-FFF2-40B4-BE49-F238E27FC236}">
                <a16:creationId xmlns:a16="http://schemas.microsoft.com/office/drawing/2014/main" id="{A703E6CA-E095-083D-EF9A-6F1DAAE14E5B}"/>
              </a:ext>
            </a:extLst>
          </p:cNvPr>
          <p:cNvSpPr txBox="1"/>
          <p:nvPr/>
        </p:nvSpPr>
        <p:spPr>
          <a:xfrm>
            <a:off x="695400" y="2750312"/>
            <a:ext cx="1656184" cy="215444"/>
          </a:xfrm>
          <a:prstGeom prst="rect">
            <a:avLst/>
          </a:prstGeom>
          <a:noFill/>
        </p:spPr>
        <p:txBody>
          <a:bodyPr wrap="square" lIns="36000" tIns="0" rIns="36000" bIns="0" rtlCol="0">
            <a:spAutoFit/>
          </a:bodyPr>
          <a:lstStyle/>
          <a:p>
            <a:pPr algn="ctr">
              <a:buClr>
                <a:schemeClr val="tx2"/>
              </a:buClr>
            </a:pPr>
            <a:r>
              <a:rPr lang="en-US" sz="1400" b="1" dirty="0">
                <a:solidFill>
                  <a:schemeClr val="bg1"/>
                </a:solidFill>
              </a:rPr>
              <a:t>Step 1</a:t>
            </a:r>
          </a:p>
        </p:txBody>
      </p:sp>
      <p:sp>
        <p:nvSpPr>
          <p:cNvPr id="17" name="ZoneTexte 16">
            <a:extLst>
              <a:ext uri="{FF2B5EF4-FFF2-40B4-BE49-F238E27FC236}">
                <a16:creationId xmlns:a16="http://schemas.microsoft.com/office/drawing/2014/main" id="{EF69B2C6-ABDA-3A71-0B7A-2CB3C7AD011D}"/>
              </a:ext>
            </a:extLst>
          </p:cNvPr>
          <p:cNvSpPr txBox="1"/>
          <p:nvPr/>
        </p:nvSpPr>
        <p:spPr>
          <a:xfrm>
            <a:off x="2900517" y="2746756"/>
            <a:ext cx="1656184" cy="215444"/>
          </a:xfrm>
          <a:prstGeom prst="rect">
            <a:avLst/>
          </a:prstGeom>
          <a:noFill/>
        </p:spPr>
        <p:txBody>
          <a:bodyPr wrap="square" lIns="36000" tIns="0" rIns="36000" bIns="0" rtlCol="0">
            <a:spAutoFit/>
          </a:bodyPr>
          <a:lstStyle/>
          <a:p>
            <a:pPr algn="ctr">
              <a:buClr>
                <a:schemeClr val="tx2"/>
              </a:buClr>
            </a:pPr>
            <a:r>
              <a:rPr lang="en-US" sz="1400" b="1" dirty="0">
                <a:solidFill>
                  <a:schemeClr val="bg1"/>
                </a:solidFill>
              </a:rPr>
              <a:t>Step 2</a:t>
            </a:r>
          </a:p>
        </p:txBody>
      </p:sp>
      <p:sp>
        <p:nvSpPr>
          <p:cNvPr id="18" name="ZoneTexte 17">
            <a:extLst>
              <a:ext uri="{FF2B5EF4-FFF2-40B4-BE49-F238E27FC236}">
                <a16:creationId xmlns:a16="http://schemas.microsoft.com/office/drawing/2014/main" id="{675E5319-2F4F-D49E-2F8B-8A3CB30B56C1}"/>
              </a:ext>
            </a:extLst>
          </p:cNvPr>
          <p:cNvSpPr txBox="1"/>
          <p:nvPr/>
        </p:nvSpPr>
        <p:spPr>
          <a:xfrm>
            <a:off x="5087888" y="2746756"/>
            <a:ext cx="1656184" cy="215444"/>
          </a:xfrm>
          <a:prstGeom prst="rect">
            <a:avLst/>
          </a:prstGeom>
          <a:noFill/>
        </p:spPr>
        <p:txBody>
          <a:bodyPr wrap="square" lIns="36000" tIns="0" rIns="36000" bIns="0" rtlCol="0">
            <a:spAutoFit/>
          </a:bodyPr>
          <a:lstStyle/>
          <a:p>
            <a:pPr algn="ctr">
              <a:buClr>
                <a:schemeClr val="tx2"/>
              </a:buClr>
            </a:pPr>
            <a:r>
              <a:rPr lang="en-US" sz="1400" b="1" dirty="0">
                <a:solidFill>
                  <a:schemeClr val="bg1"/>
                </a:solidFill>
              </a:rPr>
              <a:t>Step 3</a:t>
            </a:r>
          </a:p>
        </p:txBody>
      </p:sp>
      <p:sp>
        <p:nvSpPr>
          <p:cNvPr id="19" name="ZoneTexte 18">
            <a:extLst>
              <a:ext uri="{FF2B5EF4-FFF2-40B4-BE49-F238E27FC236}">
                <a16:creationId xmlns:a16="http://schemas.microsoft.com/office/drawing/2014/main" id="{35E9F902-61BB-8CBC-17B8-2F63E63D4847}"/>
              </a:ext>
            </a:extLst>
          </p:cNvPr>
          <p:cNvSpPr txBox="1"/>
          <p:nvPr/>
        </p:nvSpPr>
        <p:spPr>
          <a:xfrm>
            <a:off x="7248128" y="2746756"/>
            <a:ext cx="1656184" cy="215444"/>
          </a:xfrm>
          <a:prstGeom prst="rect">
            <a:avLst/>
          </a:prstGeom>
          <a:noFill/>
        </p:spPr>
        <p:txBody>
          <a:bodyPr wrap="square" lIns="36000" tIns="0" rIns="36000" bIns="0" rtlCol="0">
            <a:spAutoFit/>
          </a:bodyPr>
          <a:lstStyle/>
          <a:p>
            <a:pPr algn="ctr">
              <a:buClr>
                <a:schemeClr val="tx2"/>
              </a:buClr>
            </a:pPr>
            <a:r>
              <a:rPr lang="en-US" sz="1400" b="1" dirty="0">
                <a:solidFill>
                  <a:schemeClr val="bg1"/>
                </a:solidFill>
              </a:rPr>
              <a:t>Step 4</a:t>
            </a:r>
          </a:p>
        </p:txBody>
      </p:sp>
      <p:sp>
        <p:nvSpPr>
          <p:cNvPr id="20" name="ZoneTexte 19">
            <a:extLst>
              <a:ext uri="{FF2B5EF4-FFF2-40B4-BE49-F238E27FC236}">
                <a16:creationId xmlns:a16="http://schemas.microsoft.com/office/drawing/2014/main" id="{83902AB3-5FF9-7AFE-D202-C6D3D77C9696}"/>
              </a:ext>
            </a:extLst>
          </p:cNvPr>
          <p:cNvSpPr txBox="1"/>
          <p:nvPr/>
        </p:nvSpPr>
        <p:spPr>
          <a:xfrm>
            <a:off x="9579515" y="2746756"/>
            <a:ext cx="1656184" cy="215444"/>
          </a:xfrm>
          <a:prstGeom prst="rect">
            <a:avLst/>
          </a:prstGeom>
          <a:noFill/>
        </p:spPr>
        <p:txBody>
          <a:bodyPr wrap="square" lIns="36000" tIns="0" rIns="36000" bIns="0" rtlCol="0">
            <a:spAutoFit/>
          </a:bodyPr>
          <a:lstStyle/>
          <a:p>
            <a:pPr algn="ctr">
              <a:buClr>
                <a:schemeClr val="tx2"/>
              </a:buClr>
            </a:pPr>
            <a:r>
              <a:rPr lang="en-US" sz="1400" b="1" dirty="0">
                <a:solidFill>
                  <a:schemeClr val="bg1"/>
                </a:solidFill>
              </a:rPr>
              <a:t>Step 5</a:t>
            </a:r>
          </a:p>
        </p:txBody>
      </p:sp>
      <p:sp>
        <p:nvSpPr>
          <p:cNvPr id="21" name="Ellipse 20">
            <a:extLst>
              <a:ext uri="{FF2B5EF4-FFF2-40B4-BE49-F238E27FC236}">
                <a16:creationId xmlns:a16="http://schemas.microsoft.com/office/drawing/2014/main" id="{A27A88A5-AB12-85B3-53E0-BB9CA9E53F41}"/>
              </a:ext>
            </a:extLst>
          </p:cNvPr>
          <p:cNvSpPr/>
          <p:nvPr/>
        </p:nvSpPr>
        <p:spPr>
          <a:xfrm>
            <a:off x="2825749" y="2805874"/>
            <a:ext cx="97207" cy="97207"/>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dirty="0"/>
          </a:p>
        </p:txBody>
      </p:sp>
      <p:sp>
        <p:nvSpPr>
          <p:cNvPr id="22" name="Ellipse 21">
            <a:extLst>
              <a:ext uri="{FF2B5EF4-FFF2-40B4-BE49-F238E27FC236}">
                <a16:creationId xmlns:a16="http://schemas.microsoft.com/office/drawing/2014/main" id="{23DDDF1D-7E67-48BE-4835-2BEE229AFEF7}"/>
              </a:ext>
            </a:extLst>
          </p:cNvPr>
          <p:cNvSpPr/>
          <p:nvPr/>
        </p:nvSpPr>
        <p:spPr>
          <a:xfrm>
            <a:off x="617794" y="2805874"/>
            <a:ext cx="97207" cy="97207"/>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dirty="0"/>
          </a:p>
        </p:txBody>
      </p:sp>
      <p:sp>
        <p:nvSpPr>
          <p:cNvPr id="23" name="Ellipse 22">
            <a:extLst>
              <a:ext uri="{FF2B5EF4-FFF2-40B4-BE49-F238E27FC236}">
                <a16:creationId xmlns:a16="http://schemas.microsoft.com/office/drawing/2014/main" id="{D4A701B5-4615-6B5E-02D8-F285E7133F1F}"/>
              </a:ext>
            </a:extLst>
          </p:cNvPr>
          <p:cNvSpPr/>
          <p:nvPr/>
        </p:nvSpPr>
        <p:spPr>
          <a:xfrm>
            <a:off x="5010677" y="2805873"/>
            <a:ext cx="97207" cy="97207"/>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dirty="0"/>
          </a:p>
        </p:txBody>
      </p:sp>
      <p:sp>
        <p:nvSpPr>
          <p:cNvPr id="24" name="Ellipse 23">
            <a:extLst>
              <a:ext uri="{FF2B5EF4-FFF2-40B4-BE49-F238E27FC236}">
                <a16:creationId xmlns:a16="http://schemas.microsoft.com/office/drawing/2014/main" id="{86011DFF-A2E9-FB59-2D2B-B983BE9A1C9B}"/>
              </a:ext>
            </a:extLst>
          </p:cNvPr>
          <p:cNvSpPr/>
          <p:nvPr/>
        </p:nvSpPr>
        <p:spPr>
          <a:xfrm>
            <a:off x="7224723" y="2805872"/>
            <a:ext cx="97207" cy="97207"/>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dirty="0"/>
          </a:p>
        </p:txBody>
      </p:sp>
      <p:sp>
        <p:nvSpPr>
          <p:cNvPr id="25" name="Ellipse 24">
            <a:extLst>
              <a:ext uri="{FF2B5EF4-FFF2-40B4-BE49-F238E27FC236}">
                <a16:creationId xmlns:a16="http://schemas.microsoft.com/office/drawing/2014/main" id="{F7F95E6E-D75E-1F70-9F16-F38471F16519}"/>
              </a:ext>
            </a:extLst>
          </p:cNvPr>
          <p:cNvSpPr/>
          <p:nvPr/>
        </p:nvSpPr>
        <p:spPr>
          <a:xfrm>
            <a:off x="9376342" y="2805874"/>
            <a:ext cx="97207" cy="97207"/>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dirty="0"/>
          </a:p>
        </p:txBody>
      </p:sp>
      <p:cxnSp>
        <p:nvCxnSpPr>
          <p:cNvPr id="26" name="Connecteur droit 25">
            <a:extLst>
              <a:ext uri="{FF2B5EF4-FFF2-40B4-BE49-F238E27FC236}">
                <a16:creationId xmlns:a16="http://schemas.microsoft.com/office/drawing/2014/main" id="{5E81D679-D9C1-1768-DA0F-053E245A19F8}"/>
              </a:ext>
            </a:extLst>
          </p:cNvPr>
          <p:cNvCxnSpPr>
            <a:cxnSpLocks/>
          </p:cNvCxnSpPr>
          <p:nvPr/>
        </p:nvCxnSpPr>
        <p:spPr>
          <a:xfrm>
            <a:off x="2855640" y="3237342"/>
            <a:ext cx="0" cy="199185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 name="Connecteur droit 26">
            <a:extLst>
              <a:ext uri="{FF2B5EF4-FFF2-40B4-BE49-F238E27FC236}">
                <a16:creationId xmlns:a16="http://schemas.microsoft.com/office/drawing/2014/main" id="{B28F1BEA-8531-0C3B-638B-9267041C8D43}"/>
              </a:ext>
            </a:extLst>
          </p:cNvPr>
          <p:cNvCxnSpPr>
            <a:cxnSpLocks/>
          </p:cNvCxnSpPr>
          <p:nvPr/>
        </p:nvCxnSpPr>
        <p:spPr>
          <a:xfrm>
            <a:off x="5087888" y="3237342"/>
            <a:ext cx="0" cy="199185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 name="Connecteur droit 27">
            <a:extLst>
              <a:ext uri="{FF2B5EF4-FFF2-40B4-BE49-F238E27FC236}">
                <a16:creationId xmlns:a16="http://schemas.microsoft.com/office/drawing/2014/main" id="{C25BF942-5DF0-A4DE-E63D-5615E4AF3ED1}"/>
              </a:ext>
            </a:extLst>
          </p:cNvPr>
          <p:cNvCxnSpPr>
            <a:cxnSpLocks/>
          </p:cNvCxnSpPr>
          <p:nvPr/>
        </p:nvCxnSpPr>
        <p:spPr>
          <a:xfrm>
            <a:off x="7248128" y="3237342"/>
            <a:ext cx="0" cy="199185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 name="Connecteur droit 28">
            <a:extLst>
              <a:ext uri="{FF2B5EF4-FFF2-40B4-BE49-F238E27FC236}">
                <a16:creationId xmlns:a16="http://schemas.microsoft.com/office/drawing/2014/main" id="{8C9DB74D-D932-8BE1-69CE-659AF22B990C}"/>
              </a:ext>
            </a:extLst>
          </p:cNvPr>
          <p:cNvCxnSpPr>
            <a:cxnSpLocks/>
          </p:cNvCxnSpPr>
          <p:nvPr/>
        </p:nvCxnSpPr>
        <p:spPr>
          <a:xfrm>
            <a:off x="9384754" y="3284984"/>
            <a:ext cx="0" cy="199185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 name="Connecteur droit 29">
            <a:extLst>
              <a:ext uri="{FF2B5EF4-FFF2-40B4-BE49-F238E27FC236}">
                <a16:creationId xmlns:a16="http://schemas.microsoft.com/office/drawing/2014/main" id="{4B32A07B-DD03-2BB2-450A-2CF3815A885D}"/>
              </a:ext>
            </a:extLst>
          </p:cNvPr>
          <p:cNvCxnSpPr>
            <a:cxnSpLocks/>
          </p:cNvCxnSpPr>
          <p:nvPr/>
        </p:nvCxnSpPr>
        <p:spPr>
          <a:xfrm>
            <a:off x="695400" y="3223418"/>
            <a:ext cx="0" cy="199185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1" name="Rectangle : coins arrondis 30">
            <a:extLst>
              <a:ext uri="{FF2B5EF4-FFF2-40B4-BE49-F238E27FC236}">
                <a16:creationId xmlns:a16="http://schemas.microsoft.com/office/drawing/2014/main" id="{B28CF6A9-912A-E516-0F7E-25BDE9A96874}"/>
              </a:ext>
            </a:extLst>
          </p:cNvPr>
          <p:cNvSpPr/>
          <p:nvPr/>
        </p:nvSpPr>
        <p:spPr>
          <a:xfrm>
            <a:off x="839415" y="1881267"/>
            <a:ext cx="6309651" cy="360242"/>
          </a:xfrm>
          <a:prstGeom prst="roundRect">
            <a:avLst>
              <a:gd name="adj" fmla="val 50000"/>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dirty="0"/>
          </a:p>
        </p:txBody>
      </p:sp>
      <p:sp>
        <p:nvSpPr>
          <p:cNvPr id="32" name="Rectangle : coins arrondis 31">
            <a:extLst>
              <a:ext uri="{FF2B5EF4-FFF2-40B4-BE49-F238E27FC236}">
                <a16:creationId xmlns:a16="http://schemas.microsoft.com/office/drawing/2014/main" id="{D04A6F62-AFBE-3D08-A4CA-30E343ECB7BB}"/>
              </a:ext>
            </a:extLst>
          </p:cNvPr>
          <p:cNvSpPr/>
          <p:nvPr/>
        </p:nvSpPr>
        <p:spPr>
          <a:xfrm>
            <a:off x="7420116" y="1894423"/>
            <a:ext cx="4390749" cy="360242"/>
          </a:xfrm>
          <a:prstGeom prst="roundRect">
            <a:avLst>
              <a:gd name="adj" fmla="val 50000"/>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dirty="0"/>
          </a:p>
        </p:txBody>
      </p:sp>
      <p:sp>
        <p:nvSpPr>
          <p:cNvPr id="33" name="Ellipse 32">
            <a:extLst>
              <a:ext uri="{FF2B5EF4-FFF2-40B4-BE49-F238E27FC236}">
                <a16:creationId xmlns:a16="http://schemas.microsoft.com/office/drawing/2014/main" id="{424B9846-BFA1-EB72-1821-A495447C4CC3}"/>
              </a:ext>
            </a:extLst>
          </p:cNvPr>
          <p:cNvSpPr/>
          <p:nvPr/>
        </p:nvSpPr>
        <p:spPr>
          <a:xfrm>
            <a:off x="870066" y="3382975"/>
            <a:ext cx="653426" cy="653426"/>
          </a:xfrm>
          <a:prstGeom prst="ellipse">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dirty="0"/>
          </a:p>
        </p:txBody>
      </p:sp>
      <p:sp>
        <p:nvSpPr>
          <p:cNvPr id="34" name="Ellipse 33">
            <a:extLst>
              <a:ext uri="{FF2B5EF4-FFF2-40B4-BE49-F238E27FC236}">
                <a16:creationId xmlns:a16="http://schemas.microsoft.com/office/drawing/2014/main" id="{2781C279-F58C-C26E-74FF-064DAA91BAB7}"/>
              </a:ext>
            </a:extLst>
          </p:cNvPr>
          <p:cNvSpPr/>
          <p:nvPr/>
        </p:nvSpPr>
        <p:spPr>
          <a:xfrm>
            <a:off x="5273802" y="3382975"/>
            <a:ext cx="653426" cy="653426"/>
          </a:xfrm>
          <a:prstGeom prst="ellipse">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dirty="0"/>
          </a:p>
        </p:txBody>
      </p:sp>
      <p:sp>
        <p:nvSpPr>
          <p:cNvPr id="35" name="Ellipse 34">
            <a:extLst>
              <a:ext uri="{FF2B5EF4-FFF2-40B4-BE49-F238E27FC236}">
                <a16:creationId xmlns:a16="http://schemas.microsoft.com/office/drawing/2014/main" id="{061200D4-192A-61CD-61B7-043FE1FB3B38}"/>
              </a:ext>
            </a:extLst>
          </p:cNvPr>
          <p:cNvSpPr/>
          <p:nvPr/>
        </p:nvSpPr>
        <p:spPr>
          <a:xfrm>
            <a:off x="9562360" y="3382975"/>
            <a:ext cx="653426" cy="653426"/>
          </a:xfrm>
          <a:prstGeom prst="ellipse">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dirty="0"/>
          </a:p>
        </p:txBody>
      </p:sp>
      <p:sp>
        <p:nvSpPr>
          <p:cNvPr id="36" name="Ellipse 35">
            <a:extLst>
              <a:ext uri="{FF2B5EF4-FFF2-40B4-BE49-F238E27FC236}">
                <a16:creationId xmlns:a16="http://schemas.microsoft.com/office/drawing/2014/main" id="{708A73C9-9084-404A-6369-C99CB3893961}"/>
              </a:ext>
            </a:extLst>
          </p:cNvPr>
          <p:cNvSpPr/>
          <p:nvPr/>
        </p:nvSpPr>
        <p:spPr>
          <a:xfrm>
            <a:off x="3087051" y="3399660"/>
            <a:ext cx="653426" cy="653426"/>
          </a:xfrm>
          <a:prstGeom prst="ellipse">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dirty="0"/>
          </a:p>
        </p:txBody>
      </p:sp>
      <p:sp>
        <p:nvSpPr>
          <p:cNvPr id="37" name="Ellipse 36">
            <a:extLst>
              <a:ext uri="{FF2B5EF4-FFF2-40B4-BE49-F238E27FC236}">
                <a16:creationId xmlns:a16="http://schemas.microsoft.com/office/drawing/2014/main" id="{7219B6DB-E023-4D0A-4D10-056142534ECA}"/>
              </a:ext>
            </a:extLst>
          </p:cNvPr>
          <p:cNvSpPr/>
          <p:nvPr/>
        </p:nvSpPr>
        <p:spPr>
          <a:xfrm>
            <a:off x="7474737" y="3399660"/>
            <a:ext cx="653426" cy="653426"/>
          </a:xfrm>
          <a:prstGeom prst="ellipse">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dirty="0"/>
          </a:p>
        </p:txBody>
      </p:sp>
      <p:sp>
        <p:nvSpPr>
          <p:cNvPr id="38" name="ZoneTexte 37">
            <a:extLst>
              <a:ext uri="{FF2B5EF4-FFF2-40B4-BE49-F238E27FC236}">
                <a16:creationId xmlns:a16="http://schemas.microsoft.com/office/drawing/2014/main" id="{DCFEF520-4E81-CF6C-27CF-6432FC8125DD}"/>
              </a:ext>
            </a:extLst>
          </p:cNvPr>
          <p:cNvSpPr txBox="1"/>
          <p:nvPr/>
        </p:nvSpPr>
        <p:spPr>
          <a:xfrm>
            <a:off x="1054252" y="1947466"/>
            <a:ext cx="5616624" cy="215444"/>
          </a:xfrm>
          <a:prstGeom prst="rect">
            <a:avLst/>
          </a:prstGeom>
          <a:noFill/>
        </p:spPr>
        <p:txBody>
          <a:bodyPr wrap="square" lIns="36000" tIns="0" rIns="36000" bIns="0" rtlCol="0">
            <a:spAutoFit/>
          </a:bodyPr>
          <a:lstStyle/>
          <a:p>
            <a:pPr algn="ctr">
              <a:buClr>
                <a:schemeClr val="tx2"/>
              </a:buClr>
            </a:pPr>
            <a:r>
              <a:rPr lang="en-US" sz="1400" dirty="0"/>
              <a:t>Team 1</a:t>
            </a:r>
          </a:p>
        </p:txBody>
      </p:sp>
      <p:sp>
        <p:nvSpPr>
          <p:cNvPr id="39" name="ZoneTexte 38">
            <a:extLst>
              <a:ext uri="{FF2B5EF4-FFF2-40B4-BE49-F238E27FC236}">
                <a16:creationId xmlns:a16="http://schemas.microsoft.com/office/drawing/2014/main" id="{2084D6FB-4EF4-B309-D8D0-0E5789366541}"/>
              </a:ext>
            </a:extLst>
          </p:cNvPr>
          <p:cNvSpPr txBox="1"/>
          <p:nvPr/>
        </p:nvSpPr>
        <p:spPr>
          <a:xfrm>
            <a:off x="8575595" y="1981040"/>
            <a:ext cx="2007840" cy="215444"/>
          </a:xfrm>
          <a:prstGeom prst="rect">
            <a:avLst/>
          </a:prstGeom>
          <a:noFill/>
        </p:spPr>
        <p:txBody>
          <a:bodyPr wrap="square" lIns="36000" tIns="0" rIns="36000" bIns="0" rtlCol="0">
            <a:spAutoFit/>
          </a:bodyPr>
          <a:lstStyle/>
          <a:p>
            <a:pPr algn="ctr">
              <a:buClr>
                <a:schemeClr val="tx2"/>
              </a:buClr>
            </a:pPr>
            <a:r>
              <a:rPr lang="en-US" sz="1400" dirty="0"/>
              <a:t>Team 2</a:t>
            </a:r>
          </a:p>
        </p:txBody>
      </p:sp>
      <p:pic>
        <p:nvPicPr>
          <p:cNvPr id="40" name="Image 39" descr="Une image contenant clipart, Graphique&#10;&#10;Description générée automatiquement">
            <a:extLst>
              <a:ext uri="{FF2B5EF4-FFF2-40B4-BE49-F238E27FC236}">
                <a16:creationId xmlns:a16="http://schemas.microsoft.com/office/drawing/2014/main" id="{5847F7B2-C1F8-2AD0-591E-64A4EAE10A0A}"/>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flipH="1">
            <a:off x="897939" y="3429000"/>
            <a:ext cx="553998" cy="553998"/>
          </a:xfrm>
          <a:prstGeom prst="rect">
            <a:avLst/>
          </a:prstGeom>
        </p:spPr>
      </p:pic>
      <p:pic>
        <p:nvPicPr>
          <p:cNvPr id="41" name="Image 40" descr="Une image contenant symbole, logo, Police, Graphique&#10;&#10;Description générée automatiquement">
            <a:extLst>
              <a:ext uri="{FF2B5EF4-FFF2-40B4-BE49-F238E27FC236}">
                <a16:creationId xmlns:a16="http://schemas.microsoft.com/office/drawing/2014/main" id="{FB599B43-3A22-46B4-A5E4-97D6AC67AEA1}"/>
              </a:ext>
            </a:extLst>
          </p:cNvPr>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3151352" y="3467447"/>
            <a:ext cx="522939" cy="522939"/>
          </a:xfrm>
          <a:prstGeom prst="rect">
            <a:avLst/>
          </a:prstGeom>
        </p:spPr>
      </p:pic>
      <p:pic>
        <p:nvPicPr>
          <p:cNvPr id="42" name="Image 41" descr="Une image contenant cercle, symbole, Graphique, logo&#10;&#10;Description générée automatiquement">
            <a:extLst>
              <a:ext uri="{FF2B5EF4-FFF2-40B4-BE49-F238E27FC236}">
                <a16:creationId xmlns:a16="http://schemas.microsoft.com/office/drawing/2014/main" id="{2811349F-1309-0157-CAD6-9F1A102A48A9}"/>
              </a:ext>
            </a:extLst>
          </p:cNvPr>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5278639" y="3391498"/>
            <a:ext cx="650795" cy="650795"/>
          </a:xfrm>
          <a:prstGeom prst="rect">
            <a:avLst/>
          </a:prstGeom>
        </p:spPr>
      </p:pic>
      <p:pic>
        <p:nvPicPr>
          <p:cNvPr id="43" name="Image 42" descr="Une image contenant symbole, colère&#10;&#10;Description générée automatiquement">
            <a:extLst>
              <a:ext uri="{FF2B5EF4-FFF2-40B4-BE49-F238E27FC236}">
                <a16:creationId xmlns:a16="http://schemas.microsoft.com/office/drawing/2014/main" id="{E52565FB-2AA7-793C-08B4-EF573C240A06}"/>
              </a:ext>
            </a:extLst>
          </p:cNvPr>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a:off x="7524451" y="3429000"/>
            <a:ext cx="553998" cy="553998"/>
          </a:xfrm>
          <a:prstGeom prst="rect">
            <a:avLst/>
          </a:prstGeom>
        </p:spPr>
      </p:pic>
      <p:pic>
        <p:nvPicPr>
          <p:cNvPr id="44" name="Image 43" descr="Une image contenant symbole, logo, Graphique, Police&#10;&#10;Description générée automatiquement">
            <a:extLst>
              <a:ext uri="{FF2B5EF4-FFF2-40B4-BE49-F238E27FC236}">
                <a16:creationId xmlns:a16="http://schemas.microsoft.com/office/drawing/2014/main" id="{EADBF568-586F-0DD1-2C89-E77BE6CEAF2E}"/>
              </a:ext>
            </a:extLst>
          </p:cNvPr>
          <p:cNvPicPr>
            <a:picLocks noChangeAspect="1"/>
          </p:cNvPicPr>
          <p:nvPr/>
        </p:nvPicPr>
        <p:blipFill>
          <a:blip r:embed="rId7" cstate="email">
            <a:extLst>
              <a:ext uri="{28A0092B-C50C-407E-A947-70E740481C1C}">
                <a14:useLocalDpi xmlns:a14="http://schemas.microsoft.com/office/drawing/2010/main" val="0"/>
              </a:ext>
            </a:extLst>
          </a:blip>
          <a:stretch>
            <a:fillRect/>
          </a:stretch>
        </p:blipFill>
        <p:spPr>
          <a:xfrm flipH="1">
            <a:off x="9606839" y="3425918"/>
            <a:ext cx="564468" cy="564468"/>
          </a:xfrm>
          <a:prstGeom prst="rect">
            <a:avLst/>
          </a:prstGeom>
        </p:spPr>
      </p:pic>
      <p:cxnSp>
        <p:nvCxnSpPr>
          <p:cNvPr id="45" name="Connecteur droit 44">
            <a:extLst>
              <a:ext uri="{FF2B5EF4-FFF2-40B4-BE49-F238E27FC236}">
                <a16:creationId xmlns:a16="http://schemas.microsoft.com/office/drawing/2014/main" id="{B4DB01DD-750F-8064-7232-1458F4379892}"/>
              </a:ext>
            </a:extLst>
          </p:cNvPr>
          <p:cNvCxnSpPr>
            <a:cxnSpLocks/>
          </p:cNvCxnSpPr>
          <p:nvPr/>
        </p:nvCxnSpPr>
        <p:spPr>
          <a:xfrm>
            <a:off x="7248615" y="1556792"/>
            <a:ext cx="0" cy="91173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6" name="Connecteur droit 45">
            <a:extLst>
              <a:ext uri="{FF2B5EF4-FFF2-40B4-BE49-F238E27FC236}">
                <a16:creationId xmlns:a16="http://schemas.microsoft.com/office/drawing/2014/main" id="{FDE9D7A6-8C82-945D-C989-3D52A585F115}"/>
              </a:ext>
            </a:extLst>
          </p:cNvPr>
          <p:cNvCxnSpPr>
            <a:cxnSpLocks/>
          </p:cNvCxnSpPr>
          <p:nvPr/>
        </p:nvCxnSpPr>
        <p:spPr>
          <a:xfrm>
            <a:off x="695400" y="1556792"/>
            <a:ext cx="0" cy="91173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47" name="Graphique 46">
            <a:extLst>
              <a:ext uri="{FF2B5EF4-FFF2-40B4-BE49-F238E27FC236}">
                <a16:creationId xmlns:a16="http://schemas.microsoft.com/office/drawing/2014/main" id="{B717C30A-1D75-300F-6D0B-777525D450B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96925" y="928566"/>
            <a:ext cx="1194620" cy="1648912"/>
          </a:xfrm>
          <a:prstGeom prst="rect">
            <a:avLst/>
          </a:prstGeom>
        </p:spPr>
      </p:pic>
    </p:spTree>
    <p:extLst>
      <p:ext uri="{BB962C8B-B14F-4D97-AF65-F5344CB8AC3E}">
        <p14:creationId xmlns:p14="http://schemas.microsoft.com/office/powerpoint/2010/main" val="8365434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Flèche : pentagone 12">
            <a:extLst>
              <a:ext uri="{FF2B5EF4-FFF2-40B4-BE49-F238E27FC236}">
                <a16:creationId xmlns:a16="http://schemas.microsoft.com/office/drawing/2014/main" id="{726B5DF6-3914-7D7B-9FC9-D5E8138F6B81}"/>
              </a:ext>
            </a:extLst>
          </p:cNvPr>
          <p:cNvSpPr/>
          <p:nvPr/>
        </p:nvSpPr>
        <p:spPr>
          <a:xfrm>
            <a:off x="8410447" y="3601883"/>
            <a:ext cx="3542191" cy="2088232"/>
          </a:xfrm>
          <a:prstGeom prst="homePlate">
            <a:avLst>
              <a:gd name="adj" fmla="val 28468"/>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dirty="0"/>
          </a:p>
        </p:txBody>
      </p:sp>
      <p:sp>
        <p:nvSpPr>
          <p:cNvPr id="14" name="Flèche : pentagone 13">
            <a:extLst>
              <a:ext uri="{FF2B5EF4-FFF2-40B4-BE49-F238E27FC236}">
                <a16:creationId xmlns:a16="http://schemas.microsoft.com/office/drawing/2014/main" id="{92CEEB4A-DC67-2177-A989-6C51E514BC8A}"/>
              </a:ext>
            </a:extLst>
          </p:cNvPr>
          <p:cNvSpPr/>
          <p:nvPr/>
        </p:nvSpPr>
        <p:spPr>
          <a:xfrm>
            <a:off x="5490979" y="3595381"/>
            <a:ext cx="3542191" cy="2088232"/>
          </a:xfrm>
          <a:prstGeom prst="homePlate">
            <a:avLst>
              <a:gd name="adj" fmla="val 28468"/>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dirty="0"/>
          </a:p>
        </p:txBody>
      </p:sp>
      <p:sp>
        <p:nvSpPr>
          <p:cNvPr id="15" name="Flèche : pentagone 14">
            <a:extLst>
              <a:ext uri="{FF2B5EF4-FFF2-40B4-BE49-F238E27FC236}">
                <a16:creationId xmlns:a16="http://schemas.microsoft.com/office/drawing/2014/main" id="{42A265B9-5739-C805-9A3D-622B1E838FBC}"/>
              </a:ext>
            </a:extLst>
          </p:cNvPr>
          <p:cNvSpPr/>
          <p:nvPr/>
        </p:nvSpPr>
        <p:spPr>
          <a:xfrm>
            <a:off x="2563223" y="3590990"/>
            <a:ext cx="3542191" cy="2088232"/>
          </a:xfrm>
          <a:prstGeom prst="homePlate">
            <a:avLst>
              <a:gd name="adj" fmla="val 28468"/>
            </a:avLst>
          </a:prstGeom>
          <a:solidFill>
            <a:schemeClr val="accent4">
              <a:lumMod val="9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dirty="0"/>
          </a:p>
        </p:txBody>
      </p:sp>
      <p:sp>
        <p:nvSpPr>
          <p:cNvPr id="16" name="Flèche : pentagone 15">
            <a:extLst>
              <a:ext uri="{FF2B5EF4-FFF2-40B4-BE49-F238E27FC236}">
                <a16:creationId xmlns:a16="http://schemas.microsoft.com/office/drawing/2014/main" id="{D986E6CC-7B0A-FEA5-3735-CDC82BFFC498}"/>
              </a:ext>
            </a:extLst>
          </p:cNvPr>
          <p:cNvSpPr/>
          <p:nvPr/>
        </p:nvSpPr>
        <p:spPr>
          <a:xfrm>
            <a:off x="-4385" y="3590990"/>
            <a:ext cx="3254360" cy="2088232"/>
          </a:xfrm>
          <a:prstGeom prst="homePlate">
            <a:avLst>
              <a:gd name="adj" fmla="val 28468"/>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dirty="0"/>
          </a:p>
        </p:txBody>
      </p:sp>
      <p:sp>
        <p:nvSpPr>
          <p:cNvPr id="2" name="Espace réservé du pied de page 1">
            <a:extLst>
              <a:ext uri="{FF2B5EF4-FFF2-40B4-BE49-F238E27FC236}">
                <a16:creationId xmlns:a16="http://schemas.microsoft.com/office/drawing/2014/main" id="{3469C843-4374-6CE0-8412-65F46381870B}"/>
              </a:ext>
            </a:extLst>
          </p:cNvPr>
          <p:cNvSpPr>
            <a:spLocks noGrp="1"/>
          </p:cNvSpPr>
          <p:nvPr>
            <p:ph type="ftr" sz="quarter" idx="10"/>
          </p:nvPr>
        </p:nvSpPr>
        <p:spPr/>
        <p:txBody>
          <a:bodyPr/>
          <a:lstStyle/>
          <a:p>
            <a:r>
              <a:rPr lang="en-US" dirty="0"/>
              <a:t>Confidentiality level | MM/DD/YYYY | Presenter</a:t>
            </a:r>
          </a:p>
        </p:txBody>
      </p:sp>
      <p:sp>
        <p:nvSpPr>
          <p:cNvPr id="3" name="Espace réservé du numéro de diapositive 2">
            <a:extLst>
              <a:ext uri="{FF2B5EF4-FFF2-40B4-BE49-F238E27FC236}">
                <a16:creationId xmlns:a16="http://schemas.microsoft.com/office/drawing/2014/main" id="{81C2F28D-533C-A2E3-E10B-416C9F67126F}"/>
              </a:ext>
            </a:extLst>
          </p:cNvPr>
          <p:cNvSpPr>
            <a:spLocks noGrp="1"/>
          </p:cNvSpPr>
          <p:nvPr>
            <p:ph type="sldNum" sz="quarter" idx="11"/>
          </p:nvPr>
        </p:nvSpPr>
        <p:spPr/>
        <p:txBody>
          <a:bodyPr/>
          <a:lstStyle/>
          <a:p>
            <a:fld id="{72F7D735-2684-4015-BC38-8C62B24B466E}" type="slidenum">
              <a:rPr lang="fr-FR" smtClean="0"/>
              <a:pPr/>
              <a:t>15</a:t>
            </a:fld>
            <a:endParaRPr lang="fr-FR" dirty="0"/>
          </a:p>
        </p:txBody>
      </p:sp>
      <p:sp>
        <p:nvSpPr>
          <p:cNvPr id="4" name="Espace réservé du texte 3">
            <a:extLst>
              <a:ext uri="{FF2B5EF4-FFF2-40B4-BE49-F238E27FC236}">
                <a16:creationId xmlns:a16="http://schemas.microsoft.com/office/drawing/2014/main" id="{CE1CB15E-40FB-D418-3035-7F8CA66DF01E}"/>
              </a:ext>
            </a:extLst>
          </p:cNvPr>
          <p:cNvSpPr>
            <a:spLocks noGrp="1"/>
          </p:cNvSpPr>
          <p:nvPr>
            <p:ph type="body" sz="quarter" idx="12"/>
          </p:nvPr>
        </p:nvSpPr>
        <p:spPr/>
        <p:txBody>
          <a:bodyPr/>
          <a:lstStyle/>
          <a:p>
            <a:endParaRPr lang="fr-FR" dirty="0"/>
          </a:p>
        </p:txBody>
      </p:sp>
      <p:sp>
        <p:nvSpPr>
          <p:cNvPr id="5" name="Espace réservé du texte 4">
            <a:extLst>
              <a:ext uri="{FF2B5EF4-FFF2-40B4-BE49-F238E27FC236}">
                <a16:creationId xmlns:a16="http://schemas.microsoft.com/office/drawing/2014/main" id="{9965B7EF-3307-B299-162B-0CD920FE9151}"/>
              </a:ext>
            </a:extLst>
          </p:cNvPr>
          <p:cNvSpPr>
            <a:spLocks noGrp="1"/>
          </p:cNvSpPr>
          <p:nvPr>
            <p:ph type="body" sz="quarter" idx="13"/>
          </p:nvPr>
        </p:nvSpPr>
        <p:spPr/>
        <p:txBody>
          <a:bodyPr/>
          <a:lstStyle/>
          <a:p>
            <a:endParaRPr lang="fr-FR" dirty="0"/>
          </a:p>
        </p:txBody>
      </p:sp>
      <p:sp>
        <p:nvSpPr>
          <p:cNvPr id="6" name="Espace réservé du texte 5">
            <a:extLst>
              <a:ext uri="{FF2B5EF4-FFF2-40B4-BE49-F238E27FC236}">
                <a16:creationId xmlns:a16="http://schemas.microsoft.com/office/drawing/2014/main" id="{7335C293-AAC1-8C19-2FAB-E562CC482285}"/>
              </a:ext>
            </a:extLst>
          </p:cNvPr>
          <p:cNvSpPr>
            <a:spLocks noGrp="1"/>
          </p:cNvSpPr>
          <p:nvPr>
            <p:ph type="body" sz="quarter" idx="14"/>
          </p:nvPr>
        </p:nvSpPr>
        <p:spPr/>
        <p:txBody>
          <a:bodyPr/>
          <a:lstStyle/>
          <a:p>
            <a:endParaRPr lang="fr-FR" dirty="0"/>
          </a:p>
        </p:txBody>
      </p:sp>
      <p:sp>
        <p:nvSpPr>
          <p:cNvPr id="7" name="Espace réservé du texte 6">
            <a:extLst>
              <a:ext uri="{FF2B5EF4-FFF2-40B4-BE49-F238E27FC236}">
                <a16:creationId xmlns:a16="http://schemas.microsoft.com/office/drawing/2014/main" id="{B4944B1A-8B6E-8774-67EB-4F4902477E25}"/>
              </a:ext>
            </a:extLst>
          </p:cNvPr>
          <p:cNvSpPr>
            <a:spLocks noGrp="1"/>
          </p:cNvSpPr>
          <p:nvPr>
            <p:ph type="body" sz="quarter" idx="15"/>
          </p:nvPr>
        </p:nvSpPr>
        <p:spPr/>
        <p:txBody>
          <a:bodyPr/>
          <a:lstStyle/>
          <a:p>
            <a:endParaRPr lang="fr-FR" dirty="0"/>
          </a:p>
        </p:txBody>
      </p:sp>
      <p:sp>
        <p:nvSpPr>
          <p:cNvPr id="8" name="Espace réservé du texte 7">
            <a:extLst>
              <a:ext uri="{FF2B5EF4-FFF2-40B4-BE49-F238E27FC236}">
                <a16:creationId xmlns:a16="http://schemas.microsoft.com/office/drawing/2014/main" id="{AD87D9BB-403D-B1A3-1784-7B9BDAFD8838}"/>
              </a:ext>
            </a:extLst>
          </p:cNvPr>
          <p:cNvSpPr>
            <a:spLocks noGrp="1"/>
          </p:cNvSpPr>
          <p:nvPr>
            <p:ph type="body" sz="quarter" idx="16"/>
          </p:nvPr>
        </p:nvSpPr>
        <p:spPr/>
        <p:txBody>
          <a:bodyPr/>
          <a:lstStyle/>
          <a:p>
            <a:endParaRPr lang="fr-FR" dirty="0"/>
          </a:p>
        </p:txBody>
      </p:sp>
      <p:sp>
        <p:nvSpPr>
          <p:cNvPr id="9" name="Espace réservé du texte 8">
            <a:extLst>
              <a:ext uri="{FF2B5EF4-FFF2-40B4-BE49-F238E27FC236}">
                <a16:creationId xmlns:a16="http://schemas.microsoft.com/office/drawing/2014/main" id="{8DEC0700-F967-E258-7233-C82FA1271AA7}"/>
              </a:ext>
            </a:extLst>
          </p:cNvPr>
          <p:cNvSpPr>
            <a:spLocks noGrp="1"/>
          </p:cNvSpPr>
          <p:nvPr>
            <p:ph type="body" sz="quarter" idx="17"/>
          </p:nvPr>
        </p:nvSpPr>
        <p:spPr/>
        <p:txBody>
          <a:bodyPr/>
          <a:lstStyle/>
          <a:p>
            <a:endParaRPr lang="fr-FR" dirty="0"/>
          </a:p>
        </p:txBody>
      </p:sp>
      <p:sp>
        <p:nvSpPr>
          <p:cNvPr id="10" name="Espace réservé du texte 9">
            <a:extLst>
              <a:ext uri="{FF2B5EF4-FFF2-40B4-BE49-F238E27FC236}">
                <a16:creationId xmlns:a16="http://schemas.microsoft.com/office/drawing/2014/main" id="{4B92885D-204A-E2A1-F497-DE76CAC7EE83}"/>
              </a:ext>
            </a:extLst>
          </p:cNvPr>
          <p:cNvSpPr>
            <a:spLocks noGrp="1"/>
          </p:cNvSpPr>
          <p:nvPr>
            <p:ph type="body" sz="quarter" idx="18"/>
          </p:nvPr>
        </p:nvSpPr>
        <p:spPr/>
        <p:txBody>
          <a:bodyPr/>
          <a:lstStyle/>
          <a:p>
            <a:endParaRPr lang="fr-FR" dirty="0"/>
          </a:p>
        </p:txBody>
      </p:sp>
      <p:sp>
        <p:nvSpPr>
          <p:cNvPr id="11" name="Espace réservé du texte 10">
            <a:extLst>
              <a:ext uri="{FF2B5EF4-FFF2-40B4-BE49-F238E27FC236}">
                <a16:creationId xmlns:a16="http://schemas.microsoft.com/office/drawing/2014/main" id="{4A627861-E1CC-53AE-1F87-50617D7CBCA2}"/>
              </a:ext>
            </a:extLst>
          </p:cNvPr>
          <p:cNvSpPr>
            <a:spLocks noGrp="1"/>
          </p:cNvSpPr>
          <p:nvPr>
            <p:ph type="body" sz="quarter" idx="19"/>
          </p:nvPr>
        </p:nvSpPr>
        <p:spPr/>
        <p:txBody>
          <a:bodyPr/>
          <a:lstStyle/>
          <a:p>
            <a:endParaRPr lang="fr-FR" dirty="0"/>
          </a:p>
        </p:txBody>
      </p:sp>
      <p:sp>
        <p:nvSpPr>
          <p:cNvPr id="12" name="Espace réservé du texte 11">
            <a:extLst>
              <a:ext uri="{FF2B5EF4-FFF2-40B4-BE49-F238E27FC236}">
                <a16:creationId xmlns:a16="http://schemas.microsoft.com/office/drawing/2014/main" id="{5BAE4A2F-12B2-6C67-C67A-3A2519997F44}"/>
              </a:ext>
            </a:extLst>
          </p:cNvPr>
          <p:cNvSpPr>
            <a:spLocks noGrp="1"/>
          </p:cNvSpPr>
          <p:nvPr>
            <p:ph type="body" sz="quarter" idx="20"/>
          </p:nvPr>
        </p:nvSpPr>
        <p:spPr/>
        <p:txBody>
          <a:bodyPr/>
          <a:lstStyle/>
          <a:p>
            <a:endParaRPr lang="fr-FR" dirty="0"/>
          </a:p>
        </p:txBody>
      </p:sp>
      <p:cxnSp>
        <p:nvCxnSpPr>
          <p:cNvPr id="17" name="Connecteur droit 16">
            <a:extLst>
              <a:ext uri="{FF2B5EF4-FFF2-40B4-BE49-F238E27FC236}">
                <a16:creationId xmlns:a16="http://schemas.microsoft.com/office/drawing/2014/main" id="{224243B2-821A-7C28-C804-47A2EEA00438}"/>
              </a:ext>
            </a:extLst>
          </p:cNvPr>
          <p:cNvCxnSpPr>
            <a:cxnSpLocks/>
          </p:cNvCxnSpPr>
          <p:nvPr/>
        </p:nvCxnSpPr>
        <p:spPr>
          <a:xfrm flipV="1">
            <a:off x="1312341" y="2865198"/>
            <a:ext cx="13531" cy="720080"/>
          </a:xfrm>
          <a:prstGeom prst="line">
            <a:avLst/>
          </a:prstGeom>
        </p:spPr>
        <p:style>
          <a:lnRef idx="1">
            <a:schemeClr val="accent3"/>
          </a:lnRef>
          <a:fillRef idx="0">
            <a:schemeClr val="accent3"/>
          </a:fillRef>
          <a:effectRef idx="0">
            <a:schemeClr val="accent3"/>
          </a:effectRef>
          <a:fontRef idx="minor">
            <a:schemeClr val="tx1"/>
          </a:fontRef>
        </p:style>
      </p:cxnSp>
      <p:sp>
        <p:nvSpPr>
          <p:cNvPr id="18" name="Ellipse 17">
            <a:extLst>
              <a:ext uri="{FF2B5EF4-FFF2-40B4-BE49-F238E27FC236}">
                <a16:creationId xmlns:a16="http://schemas.microsoft.com/office/drawing/2014/main" id="{F549EF29-0936-B0FA-3F22-7B209FF02D04}"/>
              </a:ext>
            </a:extLst>
          </p:cNvPr>
          <p:cNvSpPr/>
          <p:nvPr/>
        </p:nvSpPr>
        <p:spPr>
          <a:xfrm>
            <a:off x="790948" y="1795350"/>
            <a:ext cx="1069848" cy="1069848"/>
          </a:xfrm>
          <a:prstGeom prst="ellipse">
            <a:avLst/>
          </a:prstGeom>
          <a:no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dirty="0">
              <a:ln>
                <a:solidFill>
                  <a:schemeClr val="tx2"/>
                </a:solidFill>
              </a:ln>
              <a:solidFill>
                <a:sysClr val="windowText" lastClr="000000"/>
              </a:solidFill>
            </a:endParaRPr>
          </a:p>
        </p:txBody>
      </p:sp>
      <p:cxnSp>
        <p:nvCxnSpPr>
          <p:cNvPr id="19" name="Connecteur droit 18">
            <a:extLst>
              <a:ext uri="{FF2B5EF4-FFF2-40B4-BE49-F238E27FC236}">
                <a16:creationId xmlns:a16="http://schemas.microsoft.com/office/drawing/2014/main" id="{62DED30B-56B1-0E17-6053-830F9751EB76}"/>
              </a:ext>
            </a:extLst>
          </p:cNvPr>
          <p:cNvCxnSpPr>
            <a:cxnSpLocks/>
          </p:cNvCxnSpPr>
          <p:nvPr/>
        </p:nvCxnSpPr>
        <p:spPr>
          <a:xfrm flipV="1">
            <a:off x="4227778" y="2865198"/>
            <a:ext cx="13531" cy="720080"/>
          </a:xfrm>
          <a:prstGeom prst="line">
            <a:avLst/>
          </a:prstGeom>
        </p:spPr>
        <p:style>
          <a:lnRef idx="1">
            <a:schemeClr val="accent3"/>
          </a:lnRef>
          <a:fillRef idx="0">
            <a:schemeClr val="accent3"/>
          </a:fillRef>
          <a:effectRef idx="0">
            <a:schemeClr val="accent3"/>
          </a:effectRef>
          <a:fontRef idx="minor">
            <a:schemeClr val="tx1"/>
          </a:fontRef>
        </p:style>
      </p:cxnSp>
      <p:sp>
        <p:nvSpPr>
          <p:cNvPr id="20" name="Ellipse 19">
            <a:extLst>
              <a:ext uri="{FF2B5EF4-FFF2-40B4-BE49-F238E27FC236}">
                <a16:creationId xmlns:a16="http://schemas.microsoft.com/office/drawing/2014/main" id="{239D7074-C240-1D07-7305-888A5871F38D}"/>
              </a:ext>
            </a:extLst>
          </p:cNvPr>
          <p:cNvSpPr/>
          <p:nvPr/>
        </p:nvSpPr>
        <p:spPr>
          <a:xfrm>
            <a:off x="3706385" y="1795350"/>
            <a:ext cx="1069848" cy="1069848"/>
          </a:xfrm>
          <a:prstGeom prst="ellipse">
            <a:avLst/>
          </a:prstGeom>
          <a:no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dirty="0">
              <a:ln>
                <a:solidFill>
                  <a:schemeClr val="tx2"/>
                </a:solidFill>
              </a:ln>
              <a:solidFill>
                <a:sysClr val="windowText" lastClr="000000"/>
              </a:solidFill>
            </a:endParaRPr>
          </a:p>
        </p:txBody>
      </p:sp>
      <p:cxnSp>
        <p:nvCxnSpPr>
          <p:cNvPr id="21" name="Connecteur droit 20">
            <a:extLst>
              <a:ext uri="{FF2B5EF4-FFF2-40B4-BE49-F238E27FC236}">
                <a16:creationId xmlns:a16="http://schemas.microsoft.com/office/drawing/2014/main" id="{55512DF3-9F41-AB29-3AF5-D84DA162B5CF}"/>
              </a:ext>
            </a:extLst>
          </p:cNvPr>
          <p:cNvCxnSpPr>
            <a:cxnSpLocks/>
          </p:cNvCxnSpPr>
          <p:nvPr/>
        </p:nvCxnSpPr>
        <p:spPr>
          <a:xfrm flipV="1">
            <a:off x="7033937" y="2868799"/>
            <a:ext cx="13531" cy="720080"/>
          </a:xfrm>
          <a:prstGeom prst="line">
            <a:avLst/>
          </a:prstGeom>
        </p:spPr>
        <p:style>
          <a:lnRef idx="1">
            <a:schemeClr val="accent3"/>
          </a:lnRef>
          <a:fillRef idx="0">
            <a:schemeClr val="accent3"/>
          </a:fillRef>
          <a:effectRef idx="0">
            <a:schemeClr val="accent3"/>
          </a:effectRef>
          <a:fontRef idx="minor">
            <a:schemeClr val="tx1"/>
          </a:fontRef>
        </p:style>
      </p:cxnSp>
      <p:sp>
        <p:nvSpPr>
          <p:cNvPr id="22" name="Ellipse 21">
            <a:extLst>
              <a:ext uri="{FF2B5EF4-FFF2-40B4-BE49-F238E27FC236}">
                <a16:creationId xmlns:a16="http://schemas.microsoft.com/office/drawing/2014/main" id="{B465C9EF-528A-923B-1B08-839C1A462B79}"/>
              </a:ext>
            </a:extLst>
          </p:cNvPr>
          <p:cNvSpPr/>
          <p:nvPr/>
        </p:nvSpPr>
        <p:spPr>
          <a:xfrm>
            <a:off x="6512544" y="1798951"/>
            <a:ext cx="1069848" cy="1069848"/>
          </a:xfrm>
          <a:prstGeom prst="ellipse">
            <a:avLst/>
          </a:prstGeom>
          <a:no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dirty="0">
              <a:ln>
                <a:solidFill>
                  <a:schemeClr val="tx2"/>
                </a:solidFill>
              </a:ln>
              <a:solidFill>
                <a:sysClr val="windowText" lastClr="000000"/>
              </a:solidFill>
            </a:endParaRPr>
          </a:p>
        </p:txBody>
      </p:sp>
      <p:cxnSp>
        <p:nvCxnSpPr>
          <p:cNvPr id="23" name="Connecteur droit 22">
            <a:extLst>
              <a:ext uri="{FF2B5EF4-FFF2-40B4-BE49-F238E27FC236}">
                <a16:creationId xmlns:a16="http://schemas.microsoft.com/office/drawing/2014/main" id="{167A1FD4-D4BF-FCF7-D831-E75BE57A9417}"/>
              </a:ext>
            </a:extLst>
          </p:cNvPr>
          <p:cNvCxnSpPr>
            <a:cxnSpLocks/>
          </p:cNvCxnSpPr>
          <p:nvPr/>
        </p:nvCxnSpPr>
        <p:spPr>
          <a:xfrm flipV="1">
            <a:off x="9963645" y="2862918"/>
            <a:ext cx="13531" cy="720080"/>
          </a:xfrm>
          <a:prstGeom prst="line">
            <a:avLst/>
          </a:prstGeom>
        </p:spPr>
        <p:style>
          <a:lnRef idx="1">
            <a:schemeClr val="accent3"/>
          </a:lnRef>
          <a:fillRef idx="0">
            <a:schemeClr val="accent3"/>
          </a:fillRef>
          <a:effectRef idx="0">
            <a:schemeClr val="accent3"/>
          </a:effectRef>
          <a:fontRef idx="minor">
            <a:schemeClr val="tx1"/>
          </a:fontRef>
        </p:style>
      </p:cxnSp>
      <p:sp>
        <p:nvSpPr>
          <p:cNvPr id="24" name="Ellipse 23">
            <a:extLst>
              <a:ext uri="{FF2B5EF4-FFF2-40B4-BE49-F238E27FC236}">
                <a16:creationId xmlns:a16="http://schemas.microsoft.com/office/drawing/2014/main" id="{CFE17C99-0035-E161-4FA0-14A4A31FC88A}"/>
              </a:ext>
            </a:extLst>
          </p:cNvPr>
          <p:cNvSpPr/>
          <p:nvPr/>
        </p:nvSpPr>
        <p:spPr>
          <a:xfrm>
            <a:off x="9442252" y="1793070"/>
            <a:ext cx="1069848" cy="1069848"/>
          </a:xfrm>
          <a:prstGeom prst="ellipse">
            <a:avLst/>
          </a:prstGeom>
          <a:no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dirty="0">
              <a:ln>
                <a:solidFill>
                  <a:schemeClr val="tx2"/>
                </a:solidFill>
              </a:ln>
              <a:solidFill>
                <a:sysClr val="windowText" lastClr="000000"/>
              </a:solidFill>
            </a:endParaRPr>
          </a:p>
        </p:txBody>
      </p:sp>
      <p:pic>
        <p:nvPicPr>
          <p:cNvPr id="25" name="Image 24" descr="Une image contenant clipart, Graphique&#10;&#10;Description générée automatiquement">
            <a:extLst>
              <a:ext uri="{FF2B5EF4-FFF2-40B4-BE49-F238E27FC236}">
                <a16:creationId xmlns:a16="http://schemas.microsoft.com/office/drawing/2014/main" id="{CBD8966A-9697-F055-4A38-1CB8E2139F3E}"/>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903546" y="1830452"/>
            <a:ext cx="939659" cy="939659"/>
          </a:xfrm>
          <a:prstGeom prst="rect">
            <a:avLst/>
          </a:prstGeom>
        </p:spPr>
      </p:pic>
      <p:pic>
        <p:nvPicPr>
          <p:cNvPr id="26" name="Image 25" descr="Une image contenant symbole, logo, Police, Graphique&#10;&#10;Description générée automatiquement">
            <a:extLst>
              <a:ext uri="{FF2B5EF4-FFF2-40B4-BE49-F238E27FC236}">
                <a16:creationId xmlns:a16="http://schemas.microsoft.com/office/drawing/2014/main" id="{52D35627-8D95-6EAB-CCBE-05C916C05540}"/>
              </a:ext>
            </a:extLst>
          </p:cNvPr>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3922068" y="2030212"/>
            <a:ext cx="665263" cy="665263"/>
          </a:xfrm>
          <a:prstGeom prst="rect">
            <a:avLst/>
          </a:prstGeom>
        </p:spPr>
      </p:pic>
      <p:pic>
        <p:nvPicPr>
          <p:cNvPr id="27" name="Image 26" descr="Une image contenant cercle, symbole, Graphique, logo&#10;&#10;Description générée automatiquement">
            <a:extLst>
              <a:ext uri="{FF2B5EF4-FFF2-40B4-BE49-F238E27FC236}">
                <a16:creationId xmlns:a16="http://schemas.microsoft.com/office/drawing/2014/main" id="{C93AB84C-48AF-0A13-2EB0-32882AFD8F8B}"/>
              </a:ext>
            </a:extLst>
          </p:cNvPr>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6597922" y="1899734"/>
            <a:ext cx="899092" cy="899092"/>
          </a:xfrm>
          <a:prstGeom prst="rect">
            <a:avLst/>
          </a:prstGeom>
        </p:spPr>
      </p:pic>
      <p:pic>
        <p:nvPicPr>
          <p:cNvPr id="28" name="Image 27" descr="Une image contenant symbole, colère&#10;&#10;Description générée automatiquement">
            <a:extLst>
              <a:ext uri="{FF2B5EF4-FFF2-40B4-BE49-F238E27FC236}">
                <a16:creationId xmlns:a16="http://schemas.microsoft.com/office/drawing/2014/main" id="{7177D933-2515-D87E-514D-8443603CDE74}"/>
              </a:ext>
            </a:extLst>
          </p:cNvPr>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a:off x="9583042" y="1921118"/>
            <a:ext cx="821864" cy="821864"/>
          </a:xfrm>
          <a:prstGeom prst="rect">
            <a:avLst/>
          </a:prstGeom>
        </p:spPr>
      </p:pic>
    </p:spTree>
    <p:extLst>
      <p:ext uri="{BB962C8B-B14F-4D97-AF65-F5344CB8AC3E}">
        <p14:creationId xmlns:p14="http://schemas.microsoft.com/office/powerpoint/2010/main" val="26468866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pied de page 1">
            <a:extLst>
              <a:ext uri="{FF2B5EF4-FFF2-40B4-BE49-F238E27FC236}">
                <a16:creationId xmlns:a16="http://schemas.microsoft.com/office/drawing/2014/main" id="{68A66665-38FD-6E40-B384-FE2C44083062}"/>
              </a:ext>
            </a:extLst>
          </p:cNvPr>
          <p:cNvSpPr>
            <a:spLocks noGrp="1"/>
          </p:cNvSpPr>
          <p:nvPr>
            <p:ph type="ftr" sz="quarter" idx="10"/>
          </p:nvPr>
        </p:nvSpPr>
        <p:spPr/>
        <p:txBody>
          <a:bodyPr/>
          <a:lstStyle/>
          <a:p>
            <a:r>
              <a:rPr lang="en-US" dirty="0"/>
              <a:t>Confidentiality level | MM/DD/YYYY | Presenter</a:t>
            </a:r>
          </a:p>
        </p:txBody>
      </p:sp>
      <p:sp>
        <p:nvSpPr>
          <p:cNvPr id="3" name="Espace réservé du numéro de diapositive 2">
            <a:extLst>
              <a:ext uri="{FF2B5EF4-FFF2-40B4-BE49-F238E27FC236}">
                <a16:creationId xmlns:a16="http://schemas.microsoft.com/office/drawing/2014/main" id="{27CE8F2B-0D47-E60A-700D-4C4F14168AFC}"/>
              </a:ext>
            </a:extLst>
          </p:cNvPr>
          <p:cNvSpPr>
            <a:spLocks noGrp="1"/>
          </p:cNvSpPr>
          <p:nvPr>
            <p:ph type="sldNum" sz="quarter" idx="11"/>
          </p:nvPr>
        </p:nvSpPr>
        <p:spPr/>
        <p:txBody>
          <a:bodyPr/>
          <a:lstStyle/>
          <a:p>
            <a:fld id="{72F7D735-2684-4015-BC38-8C62B24B466E}" type="slidenum">
              <a:rPr lang="fr-FR" smtClean="0"/>
              <a:pPr/>
              <a:t>16</a:t>
            </a:fld>
            <a:endParaRPr lang="fr-FR" dirty="0"/>
          </a:p>
        </p:txBody>
      </p:sp>
      <p:sp>
        <p:nvSpPr>
          <p:cNvPr id="4" name="Espace réservé du texte 3">
            <a:extLst>
              <a:ext uri="{FF2B5EF4-FFF2-40B4-BE49-F238E27FC236}">
                <a16:creationId xmlns:a16="http://schemas.microsoft.com/office/drawing/2014/main" id="{24287F57-D12E-0DA5-C443-05191943C63A}"/>
              </a:ext>
            </a:extLst>
          </p:cNvPr>
          <p:cNvSpPr>
            <a:spLocks noGrp="1"/>
          </p:cNvSpPr>
          <p:nvPr>
            <p:ph type="body" sz="quarter" idx="12"/>
          </p:nvPr>
        </p:nvSpPr>
        <p:spPr/>
        <p:txBody>
          <a:bodyPr/>
          <a:lstStyle/>
          <a:p>
            <a:endParaRPr lang="fr-FR" dirty="0"/>
          </a:p>
        </p:txBody>
      </p:sp>
      <p:sp>
        <p:nvSpPr>
          <p:cNvPr id="5" name="Espace réservé du texte 4">
            <a:extLst>
              <a:ext uri="{FF2B5EF4-FFF2-40B4-BE49-F238E27FC236}">
                <a16:creationId xmlns:a16="http://schemas.microsoft.com/office/drawing/2014/main" id="{155D211D-13A6-D418-C307-627C91472078}"/>
              </a:ext>
            </a:extLst>
          </p:cNvPr>
          <p:cNvSpPr>
            <a:spLocks noGrp="1"/>
          </p:cNvSpPr>
          <p:nvPr>
            <p:ph type="body" sz="quarter" idx="13"/>
          </p:nvPr>
        </p:nvSpPr>
        <p:spPr/>
        <p:txBody>
          <a:bodyPr/>
          <a:lstStyle/>
          <a:p>
            <a:endParaRPr lang="fr-FR" dirty="0"/>
          </a:p>
        </p:txBody>
      </p:sp>
      <p:sp>
        <p:nvSpPr>
          <p:cNvPr id="6" name="Espace réservé du texte 5">
            <a:extLst>
              <a:ext uri="{FF2B5EF4-FFF2-40B4-BE49-F238E27FC236}">
                <a16:creationId xmlns:a16="http://schemas.microsoft.com/office/drawing/2014/main" id="{BFC4D75B-EAE5-220F-9263-76B017A32ACE}"/>
              </a:ext>
            </a:extLst>
          </p:cNvPr>
          <p:cNvSpPr>
            <a:spLocks noGrp="1"/>
          </p:cNvSpPr>
          <p:nvPr>
            <p:ph type="body" sz="quarter" idx="14"/>
          </p:nvPr>
        </p:nvSpPr>
        <p:spPr/>
        <p:txBody>
          <a:bodyPr/>
          <a:lstStyle/>
          <a:p>
            <a:endParaRPr lang="fr-FR" dirty="0"/>
          </a:p>
        </p:txBody>
      </p:sp>
      <p:sp>
        <p:nvSpPr>
          <p:cNvPr id="7" name="Espace réservé du texte 6">
            <a:extLst>
              <a:ext uri="{FF2B5EF4-FFF2-40B4-BE49-F238E27FC236}">
                <a16:creationId xmlns:a16="http://schemas.microsoft.com/office/drawing/2014/main" id="{D5DE980F-4B0A-D3F9-E06A-DB970DB52914}"/>
              </a:ext>
            </a:extLst>
          </p:cNvPr>
          <p:cNvSpPr>
            <a:spLocks noGrp="1"/>
          </p:cNvSpPr>
          <p:nvPr>
            <p:ph type="body" sz="quarter" idx="15"/>
          </p:nvPr>
        </p:nvSpPr>
        <p:spPr/>
        <p:txBody>
          <a:bodyPr/>
          <a:lstStyle/>
          <a:p>
            <a:endParaRPr lang="fr-FR" dirty="0"/>
          </a:p>
        </p:txBody>
      </p:sp>
      <p:sp>
        <p:nvSpPr>
          <p:cNvPr id="8" name="Espace réservé du texte 7">
            <a:extLst>
              <a:ext uri="{FF2B5EF4-FFF2-40B4-BE49-F238E27FC236}">
                <a16:creationId xmlns:a16="http://schemas.microsoft.com/office/drawing/2014/main" id="{2DC39DD7-B2A7-0483-5CB6-04869B92796A}"/>
              </a:ext>
            </a:extLst>
          </p:cNvPr>
          <p:cNvSpPr>
            <a:spLocks noGrp="1"/>
          </p:cNvSpPr>
          <p:nvPr>
            <p:ph type="body" sz="quarter" idx="16"/>
          </p:nvPr>
        </p:nvSpPr>
        <p:spPr/>
        <p:txBody>
          <a:bodyPr/>
          <a:lstStyle/>
          <a:p>
            <a:endParaRPr lang="fr-FR" dirty="0"/>
          </a:p>
        </p:txBody>
      </p:sp>
      <p:sp>
        <p:nvSpPr>
          <p:cNvPr id="9" name="Espace réservé du texte 8">
            <a:extLst>
              <a:ext uri="{FF2B5EF4-FFF2-40B4-BE49-F238E27FC236}">
                <a16:creationId xmlns:a16="http://schemas.microsoft.com/office/drawing/2014/main" id="{30F934B5-1684-D5B2-716A-D268A7E96A74}"/>
              </a:ext>
            </a:extLst>
          </p:cNvPr>
          <p:cNvSpPr>
            <a:spLocks noGrp="1"/>
          </p:cNvSpPr>
          <p:nvPr>
            <p:ph type="body" sz="quarter" idx="17"/>
          </p:nvPr>
        </p:nvSpPr>
        <p:spPr/>
        <p:txBody>
          <a:bodyPr/>
          <a:lstStyle/>
          <a:p>
            <a:endParaRPr lang="fr-FR" dirty="0"/>
          </a:p>
        </p:txBody>
      </p:sp>
      <p:sp>
        <p:nvSpPr>
          <p:cNvPr id="10" name="Espace réservé du texte 9">
            <a:extLst>
              <a:ext uri="{FF2B5EF4-FFF2-40B4-BE49-F238E27FC236}">
                <a16:creationId xmlns:a16="http://schemas.microsoft.com/office/drawing/2014/main" id="{C880C9D5-D906-0CC3-7366-1B98C107B76E}"/>
              </a:ext>
            </a:extLst>
          </p:cNvPr>
          <p:cNvSpPr>
            <a:spLocks noGrp="1"/>
          </p:cNvSpPr>
          <p:nvPr>
            <p:ph type="body" sz="quarter" idx="18"/>
          </p:nvPr>
        </p:nvSpPr>
        <p:spPr/>
        <p:txBody>
          <a:bodyPr/>
          <a:lstStyle/>
          <a:p>
            <a:endParaRPr lang="fr-FR" dirty="0"/>
          </a:p>
        </p:txBody>
      </p:sp>
      <p:sp>
        <p:nvSpPr>
          <p:cNvPr id="11" name="Espace réservé du texte 10">
            <a:extLst>
              <a:ext uri="{FF2B5EF4-FFF2-40B4-BE49-F238E27FC236}">
                <a16:creationId xmlns:a16="http://schemas.microsoft.com/office/drawing/2014/main" id="{815EC07C-48AF-A020-20C2-86F11AF1AF77}"/>
              </a:ext>
            </a:extLst>
          </p:cNvPr>
          <p:cNvSpPr>
            <a:spLocks noGrp="1"/>
          </p:cNvSpPr>
          <p:nvPr>
            <p:ph type="body" sz="quarter" idx="19"/>
          </p:nvPr>
        </p:nvSpPr>
        <p:spPr/>
        <p:txBody>
          <a:bodyPr/>
          <a:lstStyle/>
          <a:p>
            <a:endParaRPr lang="fr-FR" dirty="0"/>
          </a:p>
        </p:txBody>
      </p:sp>
      <p:sp>
        <p:nvSpPr>
          <p:cNvPr id="12" name="Espace réservé du texte 11">
            <a:extLst>
              <a:ext uri="{FF2B5EF4-FFF2-40B4-BE49-F238E27FC236}">
                <a16:creationId xmlns:a16="http://schemas.microsoft.com/office/drawing/2014/main" id="{78CA09DF-01AC-16F1-2481-230BFFC013F3}"/>
              </a:ext>
            </a:extLst>
          </p:cNvPr>
          <p:cNvSpPr>
            <a:spLocks noGrp="1"/>
          </p:cNvSpPr>
          <p:nvPr>
            <p:ph type="body" sz="quarter" idx="20"/>
          </p:nvPr>
        </p:nvSpPr>
        <p:spPr/>
        <p:txBody>
          <a:bodyPr/>
          <a:lstStyle/>
          <a:p>
            <a:endParaRPr lang="fr-FR" dirty="0"/>
          </a:p>
        </p:txBody>
      </p:sp>
      <p:sp>
        <p:nvSpPr>
          <p:cNvPr id="13" name="Espace réservé du texte 12">
            <a:extLst>
              <a:ext uri="{FF2B5EF4-FFF2-40B4-BE49-F238E27FC236}">
                <a16:creationId xmlns:a16="http://schemas.microsoft.com/office/drawing/2014/main" id="{A37E4986-88A6-10DE-2639-6872A5788B26}"/>
              </a:ext>
            </a:extLst>
          </p:cNvPr>
          <p:cNvSpPr>
            <a:spLocks noGrp="1"/>
          </p:cNvSpPr>
          <p:nvPr>
            <p:ph type="body" sz="quarter" idx="21"/>
          </p:nvPr>
        </p:nvSpPr>
        <p:spPr/>
        <p:txBody>
          <a:bodyPr/>
          <a:lstStyle/>
          <a:p>
            <a:endParaRPr lang="fr-FR" dirty="0"/>
          </a:p>
        </p:txBody>
      </p:sp>
      <p:sp>
        <p:nvSpPr>
          <p:cNvPr id="14" name="Espace réservé du texte 13">
            <a:extLst>
              <a:ext uri="{FF2B5EF4-FFF2-40B4-BE49-F238E27FC236}">
                <a16:creationId xmlns:a16="http://schemas.microsoft.com/office/drawing/2014/main" id="{5364A919-E3C6-6F01-DC26-ECC38C1E1304}"/>
              </a:ext>
            </a:extLst>
          </p:cNvPr>
          <p:cNvSpPr>
            <a:spLocks noGrp="1"/>
          </p:cNvSpPr>
          <p:nvPr>
            <p:ph type="body" sz="quarter" idx="22"/>
          </p:nvPr>
        </p:nvSpPr>
        <p:spPr/>
        <p:txBody>
          <a:bodyPr/>
          <a:lstStyle/>
          <a:p>
            <a:endParaRPr lang="fr-FR" dirty="0"/>
          </a:p>
        </p:txBody>
      </p:sp>
      <p:sp>
        <p:nvSpPr>
          <p:cNvPr id="15" name="Espace réservé du texte 14">
            <a:extLst>
              <a:ext uri="{FF2B5EF4-FFF2-40B4-BE49-F238E27FC236}">
                <a16:creationId xmlns:a16="http://schemas.microsoft.com/office/drawing/2014/main" id="{9176CA98-415B-A430-FEAE-71DD0ABF45B0}"/>
              </a:ext>
            </a:extLst>
          </p:cNvPr>
          <p:cNvSpPr>
            <a:spLocks noGrp="1"/>
          </p:cNvSpPr>
          <p:nvPr>
            <p:ph type="body" sz="quarter" idx="23"/>
          </p:nvPr>
        </p:nvSpPr>
        <p:spPr/>
        <p:txBody>
          <a:bodyPr/>
          <a:lstStyle/>
          <a:p>
            <a:endParaRPr lang="fr-FR" dirty="0"/>
          </a:p>
        </p:txBody>
      </p:sp>
      <p:sp>
        <p:nvSpPr>
          <p:cNvPr id="16" name="Espace réservé du texte 15">
            <a:extLst>
              <a:ext uri="{FF2B5EF4-FFF2-40B4-BE49-F238E27FC236}">
                <a16:creationId xmlns:a16="http://schemas.microsoft.com/office/drawing/2014/main" id="{6150FA95-BF48-BD0C-65E6-9E98598A68F5}"/>
              </a:ext>
            </a:extLst>
          </p:cNvPr>
          <p:cNvSpPr>
            <a:spLocks noGrp="1"/>
          </p:cNvSpPr>
          <p:nvPr>
            <p:ph type="body" sz="quarter" idx="24"/>
          </p:nvPr>
        </p:nvSpPr>
        <p:spPr/>
        <p:txBody>
          <a:bodyPr/>
          <a:lstStyle/>
          <a:p>
            <a:endParaRPr lang="fr-FR" dirty="0"/>
          </a:p>
        </p:txBody>
      </p:sp>
      <p:sp>
        <p:nvSpPr>
          <p:cNvPr id="17" name="Ellipse 16">
            <a:extLst>
              <a:ext uri="{FF2B5EF4-FFF2-40B4-BE49-F238E27FC236}">
                <a16:creationId xmlns:a16="http://schemas.microsoft.com/office/drawing/2014/main" id="{339B2190-8A85-9169-927A-7FA6375638A9}"/>
              </a:ext>
            </a:extLst>
          </p:cNvPr>
          <p:cNvSpPr/>
          <p:nvPr/>
        </p:nvSpPr>
        <p:spPr>
          <a:xfrm>
            <a:off x="682806" y="731252"/>
            <a:ext cx="1040712" cy="1040712"/>
          </a:xfrm>
          <a:prstGeom prst="ellipse">
            <a:avLst/>
          </a:prstGeom>
          <a:solidFill>
            <a:schemeClr val="bg1"/>
          </a:solidFill>
          <a:ln>
            <a:noFill/>
          </a:ln>
          <a:effectLst>
            <a:outerShdw blurRad="381000" dist="2032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dirty="0"/>
          </a:p>
        </p:txBody>
      </p:sp>
      <p:pic>
        <p:nvPicPr>
          <p:cNvPr id="18" name="Image 17" descr="Une image contenant Graphique, clipart, dessin humoristique, art&#10;&#10;Description générée automatiquement">
            <a:extLst>
              <a:ext uri="{FF2B5EF4-FFF2-40B4-BE49-F238E27FC236}">
                <a16:creationId xmlns:a16="http://schemas.microsoft.com/office/drawing/2014/main" id="{2F0576B3-3779-8F45-8C8C-056568A08201}"/>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780377" y="803164"/>
            <a:ext cx="896888" cy="896888"/>
          </a:xfrm>
          <a:prstGeom prst="rect">
            <a:avLst/>
          </a:prstGeom>
        </p:spPr>
      </p:pic>
      <p:sp>
        <p:nvSpPr>
          <p:cNvPr id="19" name="Ellipse 18">
            <a:extLst>
              <a:ext uri="{FF2B5EF4-FFF2-40B4-BE49-F238E27FC236}">
                <a16:creationId xmlns:a16="http://schemas.microsoft.com/office/drawing/2014/main" id="{5B3319C7-B195-B5D2-A800-EC6DF44E7F3F}"/>
              </a:ext>
            </a:extLst>
          </p:cNvPr>
          <p:cNvSpPr/>
          <p:nvPr/>
        </p:nvSpPr>
        <p:spPr>
          <a:xfrm>
            <a:off x="682806" y="2644848"/>
            <a:ext cx="1040712" cy="1040712"/>
          </a:xfrm>
          <a:prstGeom prst="ellipse">
            <a:avLst/>
          </a:prstGeom>
          <a:solidFill>
            <a:schemeClr val="bg1"/>
          </a:solidFill>
          <a:ln>
            <a:noFill/>
          </a:ln>
          <a:effectLst>
            <a:outerShdw blurRad="381000" dist="2032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dirty="0"/>
          </a:p>
        </p:txBody>
      </p:sp>
      <p:pic>
        <p:nvPicPr>
          <p:cNvPr id="20" name="Image 19" descr="Une image contenant Graphique, clipart, dessin humoristique, art&#10;&#10;Description générée automatiquement">
            <a:extLst>
              <a:ext uri="{FF2B5EF4-FFF2-40B4-BE49-F238E27FC236}">
                <a16:creationId xmlns:a16="http://schemas.microsoft.com/office/drawing/2014/main" id="{66FAB55E-E9DF-B7E2-2628-30E8C33661BD}"/>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780377" y="2716760"/>
            <a:ext cx="896888" cy="896888"/>
          </a:xfrm>
          <a:prstGeom prst="rect">
            <a:avLst/>
          </a:prstGeom>
        </p:spPr>
      </p:pic>
      <p:sp>
        <p:nvSpPr>
          <p:cNvPr id="21" name="Ellipse 20">
            <a:extLst>
              <a:ext uri="{FF2B5EF4-FFF2-40B4-BE49-F238E27FC236}">
                <a16:creationId xmlns:a16="http://schemas.microsoft.com/office/drawing/2014/main" id="{FBF0DF13-52B9-E41F-2314-9B24C5A84F27}"/>
              </a:ext>
            </a:extLst>
          </p:cNvPr>
          <p:cNvSpPr/>
          <p:nvPr/>
        </p:nvSpPr>
        <p:spPr>
          <a:xfrm>
            <a:off x="653051" y="4565680"/>
            <a:ext cx="1040712" cy="1040712"/>
          </a:xfrm>
          <a:prstGeom prst="ellipse">
            <a:avLst/>
          </a:prstGeom>
          <a:solidFill>
            <a:schemeClr val="bg1"/>
          </a:solidFill>
          <a:ln>
            <a:noFill/>
          </a:ln>
          <a:effectLst>
            <a:outerShdw blurRad="381000" dist="2032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dirty="0"/>
          </a:p>
        </p:txBody>
      </p:sp>
      <p:pic>
        <p:nvPicPr>
          <p:cNvPr id="22" name="Image 21" descr="Une image contenant Graphique, clipart, dessin humoristique, art&#10;&#10;Description générée automatiquement">
            <a:extLst>
              <a:ext uri="{FF2B5EF4-FFF2-40B4-BE49-F238E27FC236}">
                <a16:creationId xmlns:a16="http://schemas.microsoft.com/office/drawing/2014/main" id="{925B8C20-FD16-DD73-19DB-6B95FF456EEA}"/>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750622" y="4637592"/>
            <a:ext cx="896888" cy="896888"/>
          </a:xfrm>
          <a:prstGeom prst="rect">
            <a:avLst/>
          </a:prstGeom>
        </p:spPr>
      </p:pic>
      <p:sp>
        <p:nvSpPr>
          <p:cNvPr id="23" name="Ellipse 22">
            <a:extLst>
              <a:ext uri="{FF2B5EF4-FFF2-40B4-BE49-F238E27FC236}">
                <a16:creationId xmlns:a16="http://schemas.microsoft.com/office/drawing/2014/main" id="{CB2A7540-77A0-18EB-612D-E11315CBC731}"/>
              </a:ext>
            </a:extLst>
          </p:cNvPr>
          <p:cNvSpPr/>
          <p:nvPr/>
        </p:nvSpPr>
        <p:spPr>
          <a:xfrm>
            <a:off x="10417566" y="803164"/>
            <a:ext cx="1040712" cy="1040712"/>
          </a:xfrm>
          <a:prstGeom prst="ellipse">
            <a:avLst/>
          </a:prstGeom>
          <a:solidFill>
            <a:schemeClr val="bg1"/>
          </a:solidFill>
          <a:ln>
            <a:noFill/>
          </a:ln>
          <a:effectLst>
            <a:outerShdw blurRad="381000" dist="2032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dirty="0"/>
          </a:p>
        </p:txBody>
      </p:sp>
      <p:pic>
        <p:nvPicPr>
          <p:cNvPr id="24" name="Image 23" descr="Une image contenant Graphique, clipart, dessin humoristique, art&#10;&#10;Description générée automatiquement">
            <a:extLst>
              <a:ext uri="{FF2B5EF4-FFF2-40B4-BE49-F238E27FC236}">
                <a16:creationId xmlns:a16="http://schemas.microsoft.com/office/drawing/2014/main" id="{4E328F6D-49D4-F07A-1BB7-7915121F17BD}"/>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0515137" y="875076"/>
            <a:ext cx="896888" cy="896888"/>
          </a:xfrm>
          <a:prstGeom prst="rect">
            <a:avLst/>
          </a:prstGeom>
        </p:spPr>
      </p:pic>
      <p:sp>
        <p:nvSpPr>
          <p:cNvPr id="25" name="Ellipse 24">
            <a:extLst>
              <a:ext uri="{FF2B5EF4-FFF2-40B4-BE49-F238E27FC236}">
                <a16:creationId xmlns:a16="http://schemas.microsoft.com/office/drawing/2014/main" id="{1BF65482-A3D5-0FBD-03C3-002128991476}"/>
              </a:ext>
            </a:extLst>
          </p:cNvPr>
          <p:cNvSpPr/>
          <p:nvPr/>
        </p:nvSpPr>
        <p:spPr>
          <a:xfrm>
            <a:off x="10417566" y="2716760"/>
            <a:ext cx="1040712" cy="1040712"/>
          </a:xfrm>
          <a:prstGeom prst="ellipse">
            <a:avLst/>
          </a:prstGeom>
          <a:solidFill>
            <a:schemeClr val="bg1"/>
          </a:solidFill>
          <a:ln>
            <a:noFill/>
          </a:ln>
          <a:effectLst>
            <a:outerShdw blurRad="381000" dist="2032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dirty="0"/>
          </a:p>
        </p:txBody>
      </p:sp>
      <p:pic>
        <p:nvPicPr>
          <p:cNvPr id="26" name="Image 25" descr="Une image contenant Graphique, clipart, dessin humoristique, art&#10;&#10;Description générée automatiquement">
            <a:extLst>
              <a:ext uri="{FF2B5EF4-FFF2-40B4-BE49-F238E27FC236}">
                <a16:creationId xmlns:a16="http://schemas.microsoft.com/office/drawing/2014/main" id="{6EDC3F0E-30ED-918F-18E7-28189D4F0FF7}"/>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0515137" y="2788672"/>
            <a:ext cx="896888" cy="896888"/>
          </a:xfrm>
          <a:prstGeom prst="rect">
            <a:avLst/>
          </a:prstGeom>
        </p:spPr>
      </p:pic>
      <p:sp>
        <p:nvSpPr>
          <p:cNvPr id="27" name="Ellipse 26">
            <a:extLst>
              <a:ext uri="{FF2B5EF4-FFF2-40B4-BE49-F238E27FC236}">
                <a16:creationId xmlns:a16="http://schemas.microsoft.com/office/drawing/2014/main" id="{86D435BE-1422-A47A-DB3C-52E2987C71D8}"/>
              </a:ext>
            </a:extLst>
          </p:cNvPr>
          <p:cNvSpPr/>
          <p:nvPr/>
        </p:nvSpPr>
        <p:spPr>
          <a:xfrm>
            <a:off x="10387811" y="4637592"/>
            <a:ext cx="1040712" cy="1040712"/>
          </a:xfrm>
          <a:prstGeom prst="ellipse">
            <a:avLst/>
          </a:prstGeom>
          <a:solidFill>
            <a:schemeClr val="bg1"/>
          </a:solidFill>
          <a:ln>
            <a:noFill/>
          </a:ln>
          <a:effectLst>
            <a:outerShdw blurRad="381000" dist="2032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dirty="0"/>
          </a:p>
        </p:txBody>
      </p:sp>
      <p:pic>
        <p:nvPicPr>
          <p:cNvPr id="28" name="Image 27" descr="Une image contenant Graphique, clipart, dessin humoristique, art&#10;&#10;Description générée automatiquement">
            <a:extLst>
              <a:ext uri="{FF2B5EF4-FFF2-40B4-BE49-F238E27FC236}">
                <a16:creationId xmlns:a16="http://schemas.microsoft.com/office/drawing/2014/main" id="{6EDB6062-7E00-1D19-17A9-84B0EDBE1EBC}"/>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0485382" y="4709504"/>
            <a:ext cx="896888" cy="896888"/>
          </a:xfrm>
          <a:prstGeom prst="rect">
            <a:avLst/>
          </a:prstGeom>
        </p:spPr>
      </p:pic>
    </p:spTree>
    <p:extLst>
      <p:ext uri="{BB962C8B-B14F-4D97-AF65-F5344CB8AC3E}">
        <p14:creationId xmlns:p14="http://schemas.microsoft.com/office/powerpoint/2010/main" val="22558722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35" name="Graphique 34">
            <a:extLst>
              <a:ext uri="{FF2B5EF4-FFF2-40B4-BE49-F238E27FC236}">
                <a16:creationId xmlns:a16="http://schemas.microsoft.com/office/drawing/2014/main" id="{88145D20-90BA-B5F0-F9B2-7F6C45D0B7E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70635" y="736448"/>
            <a:ext cx="1703828" cy="3650393"/>
          </a:xfrm>
          <a:prstGeom prst="rect">
            <a:avLst/>
          </a:prstGeom>
        </p:spPr>
      </p:pic>
      <p:sp>
        <p:nvSpPr>
          <p:cNvPr id="2" name="Espace réservé du pied de page 1">
            <a:extLst>
              <a:ext uri="{FF2B5EF4-FFF2-40B4-BE49-F238E27FC236}">
                <a16:creationId xmlns:a16="http://schemas.microsoft.com/office/drawing/2014/main" id="{E9291002-72D3-98AD-256E-C47F0B59AD73}"/>
              </a:ext>
            </a:extLst>
          </p:cNvPr>
          <p:cNvSpPr>
            <a:spLocks noGrp="1"/>
          </p:cNvSpPr>
          <p:nvPr>
            <p:ph type="ftr" sz="quarter" idx="10"/>
          </p:nvPr>
        </p:nvSpPr>
        <p:spPr>
          <a:xfrm>
            <a:off x="551384" y="6500770"/>
            <a:ext cx="5040000" cy="123111"/>
          </a:xfrm>
        </p:spPr>
        <p:txBody>
          <a:bodyPr/>
          <a:lstStyle/>
          <a:p>
            <a:r>
              <a:rPr lang="en-US" dirty="0"/>
              <a:t>Confidentiality level | MM/DD/YYYY | Presenter</a:t>
            </a:r>
          </a:p>
        </p:txBody>
      </p:sp>
      <p:sp>
        <p:nvSpPr>
          <p:cNvPr id="3" name="Espace réservé du numéro de diapositive 2">
            <a:extLst>
              <a:ext uri="{FF2B5EF4-FFF2-40B4-BE49-F238E27FC236}">
                <a16:creationId xmlns:a16="http://schemas.microsoft.com/office/drawing/2014/main" id="{D4B695FB-32A9-F5FD-5EC6-592842A13D86}"/>
              </a:ext>
            </a:extLst>
          </p:cNvPr>
          <p:cNvSpPr>
            <a:spLocks noGrp="1"/>
          </p:cNvSpPr>
          <p:nvPr>
            <p:ph type="sldNum" sz="quarter" idx="11"/>
          </p:nvPr>
        </p:nvSpPr>
        <p:spPr>
          <a:xfrm>
            <a:off x="249480" y="6507292"/>
            <a:ext cx="263460" cy="123111"/>
          </a:xfrm>
        </p:spPr>
        <p:txBody>
          <a:bodyPr/>
          <a:lstStyle/>
          <a:p>
            <a:fld id="{72F7D735-2684-4015-BC38-8C62B24B466E}" type="slidenum">
              <a:rPr lang="fr-FR" smtClean="0"/>
              <a:pPr/>
              <a:t>17</a:t>
            </a:fld>
            <a:endParaRPr lang="fr-FR" dirty="0"/>
          </a:p>
        </p:txBody>
      </p:sp>
      <p:sp>
        <p:nvSpPr>
          <p:cNvPr id="4" name="ZoneTexte 3">
            <a:extLst>
              <a:ext uri="{FF2B5EF4-FFF2-40B4-BE49-F238E27FC236}">
                <a16:creationId xmlns:a16="http://schemas.microsoft.com/office/drawing/2014/main" id="{877F79C4-27CC-D9F3-05E7-A7E62924BD58}"/>
              </a:ext>
            </a:extLst>
          </p:cNvPr>
          <p:cNvSpPr txBox="1"/>
          <p:nvPr/>
        </p:nvSpPr>
        <p:spPr>
          <a:xfrm>
            <a:off x="3910771" y="405180"/>
            <a:ext cx="4383448" cy="430887"/>
          </a:xfrm>
          <a:prstGeom prst="rect">
            <a:avLst/>
          </a:prstGeom>
          <a:noFill/>
        </p:spPr>
        <p:txBody>
          <a:bodyPr wrap="square" lIns="36000" tIns="0" rIns="36000" bIns="0" rtlCol="0">
            <a:spAutoFit/>
          </a:bodyPr>
          <a:lstStyle/>
          <a:p>
            <a:pPr algn="ctr">
              <a:buClr>
                <a:schemeClr val="tx2"/>
              </a:buClr>
            </a:pPr>
            <a:r>
              <a:rPr lang="en-US" sz="2800" b="1" dirty="0">
                <a:solidFill>
                  <a:schemeClr val="tx2"/>
                </a:solidFill>
              </a:rPr>
              <a:t>Key points</a:t>
            </a:r>
          </a:p>
        </p:txBody>
      </p:sp>
      <p:sp>
        <p:nvSpPr>
          <p:cNvPr id="5" name="Rectangle : coins arrondis 4">
            <a:extLst>
              <a:ext uri="{FF2B5EF4-FFF2-40B4-BE49-F238E27FC236}">
                <a16:creationId xmlns:a16="http://schemas.microsoft.com/office/drawing/2014/main" id="{124EF25D-3424-07B8-4C06-10E1B9A5640F}"/>
              </a:ext>
            </a:extLst>
          </p:cNvPr>
          <p:cNvSpPr/>
          <p:nvPr/>
        </p:nvSpPr>
        <p:spPr>
          <a:xfrm>
            <a:off x="640285" y="2034873"/>
            <a:ext cx="2520280" cy="3888432"/>
          </a:xfrm>
          <a:prstGeom prst="roundRect">
            <a:avLst>
              <a:gd name="adj" fmla="val 6130"/>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dirty="0"/>
          </a:p>
        </p:txBody>
      </p:sp>
      <p:sp>
        <p:nvSpPr>
          <p:cNvPr id="9" name="Rectangle : coins arrondis 8">
            <a:extLst>
              <a:ext uri="{FF2B5EF4-FFF2-40B4-BE49-F238E27FC236}">
                <a16:creationId xmlns:a16="http://schemas.microsoft.com/office/drawing/2014/main" id="{9F24E759-4FC7-C0C7-D278-910015D04DFC}"/>
              </a:ext>
            </a:extLst>
          </p:cNvPr>
          <p:cNvSpPr/>
          <p:nvPr/>
        </p:nvSpPr>
        <p:spPr>
          <a:xfrm>
            <a:off x="3442966" y="2034873"/>
            <a:ext cx="2520280" cy="3888432"/>
          </a:xfrm>
          <a:prstGeom prst="roundRect">
            <a:avLst>
              <a:gd name="adj" fmla="val 6130"/>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dirty="0"/>
          </a:p>
        </p:txBody>
      </p:sp>
      <p:sp>
        <p:nvSpPr>
          <p:cNvPr id="10" name="Rectangle : coins arrondis 9">
            <a:extLst>
              <a:ext uri="{FF2B5EF4-FFF2-40B4-BE49-F238E27FC236}">
                <a16:creationId xmlns:a16="http://schemas.microsoft.com/office/drawing/2014/main" id="{2BF69128-0695-2ADC-917D-802B2D3F7CCD}"/>
              </a:ext>
            </a:extLst>
          </p:cNvPr>
          <p:cNvSpPr/>
          <p:nvPr/>
        </p:nvSpPr>
        <p:spPr>
          <a:xfrm>
            <a:off x="6245647" y="2034873"/>
            <a:ext cx="2520280" cy="3888432"/>
          </a:xfrm>
          <a:prstGeom prst="roundRect">
            <a:avLst>
              <a:gd name="adj" fmla="val 6130"/>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dirty="0"/>
          </a:p>
        </p:txBody>
      </p:sp>
      <p:sp>
        <p:nvSpPr>
          <p:cNvPr id="11" name="Rectangle : coins arrondis 10">
            <a:extLst>
              <a:ext uri="{FF2B5EF4-FFF2-40B4-BE49-F238E27FC236}">
                <a16:creationId xmlns:a16="http://schemas.microsoft.com/office/drawing/2014/main" id="{19C104B8-CC99-CFFC-5313-5A33A133069F}"/>
              </a:ext>
            </a:extLst>
          </p:cNvPr>
          <p:cNvSpPr/>
          <p:nvPr/>
        </p:nvSpPr>
        <p:spPr>
          <a:xfrm>
            <a:off x="9048328" y="2034873"/>
            <a:ext cx="2520280" cy="3888432"/>
          </a:xfrm>
          <a:prstGeom prst="roundRect">
            <a:avLst>
              <a:gd name="adj" fmla="val 6130"/>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dirty="0"/>
          </a:p>
        </p:txBody>
      </p:sp>
      <p:sp>
        <p:nvSpPr>
          <p:cNvPr id="12" name="Ellipse 11">
            <a:extLst>
              <a:ext uri="{FF2B5EF4-FFF2-40B4-BE49-F238E27FC236}">
                <a16:creationId xmlns:a16="http://schemas.microsoft.com/office/drawing/2014/main" id="{5CC90C01-90CC-A3CD-5776-8E8DD71B7BAB}"/>
              </a:ext>
            </a:extLst>
          </p:cNvPr>
          <p:cNvSpPr/>
          <p:nvPr/>
        </p:nvSpPr>
        <p:spPr>
          <a:xfrm>
            <a:off x="1380069" y="1530817"/>
            <a:ext cx="1040712" cy="1040712"/>
          </a:xfrm>
          <a:prstGeom prst="ellipse">
            <a:avLst/>
          </a:prstGeom>
          <a:solidFill>
            <a:schemeClr val="tx2"/>
          </a:solidFill>
          <a:ln>
            <a:noFill/>
          </a:ln>
          <a:effectLst>
            <a:outerShdw blurRad="381000" dist="2032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dirty="0"/>
          </a:p>
        </p:txBody>
      </p:sp>
      <p:sp>
        <p:nvSpPr>
          <p:cNvPr id="13" name="Ellipse 12">
            <a:extLst>
              <a:ext uri="{FF2B5EF4-FFF2-40B4-BE49-F238E27FC236}">
                <a16:creationId xmlns:a16="http://schemas.microsoft.com/office/drawing/2014/main" id="{9F01DB60-F670-1EC0-2941-593852538BC2}"/>
              </a:ext>
            </a:extLst>
          </p:cNvPr>
          <p:cNvSpPr/>
          <p:nvPr/>
        </p:nvSpPr>
        <p:spPr>
          <a:xfrm>
            <a:off x="4182750" y="1530817"/>
            <a:ext cx="1040712" cy="1040712"/>
          </a:xfrm>
          <a:prstGeom prst="ellipse">
            <a:avLst/>
          </a:prstGeom>
          <a:solidFill>
            <a:schemeClr val="tx1"/>
          </a:solidFill>
          <a:ln>
            <a:noFill/>
          </a:ln>
          <a:effectLst>
            <a:outerShdw blurRad="381000" dist="2032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dirty="0"/>
          </a:p>
        </p:txBody>
      </p:sp>
      <p:sp>
        <p:nvSpPr>
          <p:cNvPr id="14" name="Ellipse 13">
            <a:extLst>
              <a:ext uri="{FF2B5EF4-FFF2-40B4-BE49-F238E27FC236}">
                <a16:creationId xmlns:a16="http://schemas.microsoft.com/office/drawing/2014/main" id="{FDF01388-B957-AAFC-8A14-7E33065B4FE1}"/>
              </a:ext>
            </a:extLst>
          </p:cNvPr>
          <p:cNvSpPr/>
          <p:nvPr/>
        </p:nvSpPr>
        <p:spPr>
          <a:xfrm>
            <a:off x="6967537" y="1530172"/>
            <a:ext cx="1040712" cy="1040712"/>
          </a:xfrm>
          <a:prstGeom prst="ellipse">
            <a:avLst/>
          </a:prstGeom>
          <a:solidFill>
            <a:schemeClr val="tx2"/>
          </a:solidFill>
          <a:ln>
            <a:noFill/>
          </a:ln>
          <a:effectLst>
            <a:outerShdw blurRad="381000" dist="2032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dirty="0"/>
          </a:p>
        </p:txBody>
      </p:sp>
      <p:sp>
        <p:nvSpPr>
          <p:cNvPr id="15" name="Ellipse 14">
            <a:extLst>
              <a:ext uri="{FF2B5EF4-FFF2-40B4-BE49-F238E27FC236}">
                <a16:creationId xmlns:a16="http://schemas.microsoft.com/office/drawing/2014/main" id="{2F473492-6B23-9EA4-BCBF-34FC2B61D90F}"/>
              </a:ext>
            </a:extLst>
          </p:cNvPr>
          <p:cNvSpPr/>
          <p:nvPr/>
        </p:nvSpPr>
        <p:spPr>
          <a:xfrm>
            <a:off x="9770218" y="1530172"/>
            <a:ext cx="1040712" cy="1040712"/>
          </a:xfrm>
          <a:prstGeom prst="ellipse">
            <a:avLst/>
          </a:prstGeom>
          <a:solidFill>
            <a:schemeClr val="tx1"/>
          </a:solidFill>
          <a:ln>
            <a:noFill/>
          </a:ln>
          <a:effectLst>
            <a:outerShdw blurRad="381000" dist="2032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dirty="0"/>
          </a:p>
        </p:txBody>
      </p:sp>
      <p:pic>
        <p:nvPicPr>
          <p:cNvPr id="17" name="Image 16" descr="Une image contenant clipart, Graphique&#10;&#10;Description générée automatiquement">
            <a:extLst>
              <a:ext uri="{FF2B5EF4-FFF2-40B4-BE49-F238E27FC236}">
                <a16:creationId xmlns:a16="http://schemas.microsoft.com/office/drawing/2014/main" id="{56138DD2-C80D-2D50-5903-2FB13905AF35}"/>
              </a:ext>
            </a:extLst>
          </p:cNvPr>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1490879" y="1620120"/>
            <a:ext cx="860816" cy="860816"/>
          </a:xfrm>
          <a:prstGeom prst="rect">
            <a:avLst/>
          </a:prstGeom>
        </p:spPr>
      </p:pic>
      <p:pic>
        <p:nvPicPr>
          <p:cNvPr id="18" name="Image 17" descr="Une image contenant clipart, Graphique&#10;&#10;Description générée automatiquement">
            <a:extLst>
              <a:ext uri="{FF2B5EF4-FFF2-40B4-BE49-F238E27FC236}">
                <a16:creationId xmlns:a16="http://schemas.microsoft.com/office/drawing/2014/main" id="{3AA3CCF8-78E0-4433-8638-1E4BF37FBFCB}"/>
              </a:ext>
            </a:extLst>
          </p:cNvPr>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4272698" y="1622518"/>
            <a:ext cx="860816" cy="860816"/>
          </a:xfrm>
          <a:prstGeom prst="rect">
            <a:avLst/>
          </a:prstGeom>
        </p:spPr>
      </p:pic>
      <p:pic>
        <p:nvPicPr>
          <p:cNvPr id="19" name="Image 18" descr="Une image contenant clipart, Graphique&#10;&#10;Description générée automatiquement">
            <a:extLst>
              <a:ext uri="{FF2B5EF4-FFF2-40B4-BE49-F238E27FC236}">
                <a16:creationId xmlns:a16="http://schemas.microsoft.com/office/drawing/2014/main" id="{22256BD0-1A24-0487-2950-7C290EB0D22E}"/>
              </a:ext>
            </a:extLst>
          </p:cNvPr>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7082276" y="1604465"/>
            <a:ext cx="860816" cy="860816"/>
          </a:xfrm>
          <a:prstGeom prst="rect">
            <a:avLst/>
          </a:prstGeom>
        </p:spPr>
      </p:pic>
      <p:pic>
        <p:nvPicPr>
          <p:cNvPr id="20" name="Image 19" descr="Une image contenant clipart, Graphique&#10;&#10;Description générée automatiquement">
            <a:extLst>
              <a:ext uri="{FF2B5EF4-FFF2-40B4-BE49-F238E27FC236}">
                <a16:creationId xmlns:a16="http://schemas.microsoft.com/office/drawing/2014/main" id="{7EF809F0-C8C7-8B7E-41D6-98506D063A52}"/>
              </a:ext>
            </a:extLst>
          </p:cNvPr>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9864095" y="1606863"/>
            <a:ext cx="860816" cy="860816"/>
          </a:xfrm>
          <a:prstGeom prst="rect">
            <a:avLst/>
          </a:prstGeom>
        </p:spPr>
      </p:pic>
      <p:sp>
        <p:nvSpPr>
          <p:cNvPr id="21" name="ZoneTexte 20">
            <a:extLst>
              <a:ext uri="{FF2B5EF4-FFF2-40B4-BE49-F238E27FC236}">
                <a16:creationId xmlns:a16="http://schemas.microsoft.com/office/drawing/2014/main" id="{1EC6B589-4D3F-247A-83EE-BAFC02780334}"/>
              </a:ext>
            </a:extLst>
          </p:cNvPr>
          <p:cNvSpPr txBox="1"/>
          <p:nvPr/>
        </p:nvSpPr>
        <p:spPr>
          <a:xfrm>
            <a:off x="983432" y="3531940"/>
            <a:ext cx="1800200" cy="2031325"/>
          </a:xfrm>
          <a:prstGeom prst="rect">
            <a:avLst/>
          </a:prstGeom>
          <a:noFill/>
        </p:spPr>
        <p:txBody>
          <a:bodyPr wrap="square" lIns="36000" tIns="0" rIns="36000" bIns="0" rtlCol="0">
            <a:spAutoFit/>
          </a:bodyPr>
          <a:lstStyle/>
          <a:p>
            <a:pPr algn="ctr">
              <a:buClr>
                <a:schemeClr val="tx2"/>
              </a:buClr>
            </a:pPr>
            <a:r>
              <a:rPr lang="en-US" sz="1100" b="0" i="0" dirty="0">
                <a:solidFill>
                  <a:srgbClr val="000000"/>
                </a:solidFill>
                <a:latin typeface="Open Sans" panose="020B0606030504020204" pitchFamily="34" charset="0"/>
              </a:rPr>
              <a:t>Lorem ipsum dolor sit amet, consectetur adipiscing elit. Curabitur et sem vitae mauris sodales sollicitudin a sit amet mauris. Vestibulum ac eros ac turpis lacinia accumsan. Cras lectus neque, commodo sit amet lectus ut, sodales aliquam velit. Nullam consequat ac est aliquet semper. </a:t>
            </a:r>
          </a:p>
        </p:txBody>
      </p:sp>
      <p:sp>
        <p:nvSpPr>
          <p:cNvPr id="22" name="ZoneTexte 21">
            <a:extLst>
              <a:ext uri="{FF2B5EF4-FFF2-40B4-BE49-F238E27FC236}">
                <a16:creationId xmlns:a16="http://schemas.microsoft.com/office/drawing/2014/main" id="{315FA482-E783-B02F-0F4E-A1ADACC984FA}"/>
              </a:ext>
            </a:extLst>
          </p:cNvPr>
          <p:cNvSpPr txBox="1"/>
          <p:nvPr/>
        </p:nvSpPr>
        <p:spPr>
          <a:xfrm>
            <a:off x="3803006" y="3515165"/>
            <a:ext cx="1800200" cy="2031325"/>
          </a:xfrm>
          <a:prstGeom prst="rect">
            <a:avLst/>
          </a:prstGeom>
          <a:noFill/>
        </p:spPr>
        <p:txBody>
          <a:bodyPr wrap="square" lIns="36000" tIns="0" rIns="36000" bIns="0" rtlCol="0">
            <a:spAutoFit/>
          </a:bodyPr>
          <a:lstStyle/>
          <a:p>
            <a:pPr algn="ctr">
              <a:buClr>
                <a:schemeClr val="tx2"/>
              </a:buClr>
            </a:pPr>
            <a:r>
              <a:rPr lang="en-US" sz="1100" b="0" i="0" dirty="0">
                <a:solidFill>
                  <a:srgbClr val="000000"/>
                </a:solidFill>
                <a:latin typeface="Open Sans" panose="020B0606030504020204" pitchFamily="34" charset="0"/>
              </a:rPr>
              <a:t>Lorem ipsum dolor sit amet, consectetur adipiscing elit. Curabitur et sem vitae mauris sodales sollicitudin a sit amet mauris. Vestibulum ac eros ac turpis lacinia accumsan. Cras lectus neque, commodo sit amet lectus ut, sodales aliquam velit. Nullam consequat ac est aliquet semper. </a:t>
            </a:r>
          </a:p>
        </p:txBody>
      </p:sp>
      <p:sp>
        <p:nvSpPr>
          <p:cNvPr id="23" name="ZoneTexte 22">
            <a:extLst>
              <a:ext uri="{FF2B5EF4-FFF2-40B4-BE49-F238E27FC236}">
                <a16:creationId xmlns:a16="http://schemas.microsoft.com/office/drawing/2014/main" id="{596C92CD-F1E5-5818-682B-1DE2E20E179E}"/>
              </a:ext>
            </a:extLst>
          </p:cNvPr>
          <p:cNvSpPr txBox="1"/>
          <p:nvPr/>
        </p:nvSpPr>
        <p:spPr>
          <a:xfrm>
            <a:off x="6591116" y="3531940"/>
            <a:ext cx="1800200" cy="2031325"/>
          </a:xfrm>
          <a:prstGeom prst="rect">
            <a:avLst/>
          </a:prstGeom>
          <a:noFill/>
        </p:spPr>
        <p:txBody>
          <a:bodyPr wrap="square" lIns="36000" tIns="0" rIns="36000" bIns="0" rtlCol="0">
            <a:spAutoFit/>
          </a:bodyPr>
          <a:lstStyle/>
          <a:p>
            <a:pPr algn="ctr">
              <a:buClr>
                <a:schemeClr val="tx2"/>
              </a:buClr>
            </a:pPr>
            <a:r>
              <a:rPr lang="en-US" sz="1100" b="0" i="0" dirty="0">
                <a:solidFill>
                  <a:srgbClr val="000000"/>
                </a:solidFill>
                <a:latin typeface="Open Sans" panose="020B0606030504020204" pitchFamily="34" charset="0"/>
              </a:rPr>
              <a:t>Lorem ipsum dolor sit amet, consectetur adipiscing elit. Curabitur et sem vitae mauris sodales sollicitudin a sit amet mauris. Vestibulum ac eros ac turpis lacinia accumsan. Cras lectus neque, commodo sit amet lectus ut, sodales aliquam velit. Nullam consequat ac est aliquet semper. </a:t>
            </a:r>
          </a:p>
        </p:txBody>
      </p:sp>
      <p:sp>
        <p:nvSpPr>
          <p:cNvPr id="24" name="ZoneTexte 23">
            <a:extLst>
              <a:ext uri="{FF2B5EF4-FFF2-40B4-BE49-F238E27FC236}">
                <a16:creationId xmlns:a16="http://schemas.microsoft.com/office/drawing/2014/main" id="{4E7B40F0-AC6E-6801-6E2A-0518B50912AA}"/>
              </a:ext>
            </a:extLst>
          </p:cNvPr>
          <p:cNvSpPr txBox="1"/>
          <p:nvPr/>
        </p:nvSpPr>
        <p:spPr>
          <a:xfrm>
            <a:off x="9410690" y="3515165"/>
            <a:ext cx="1800200" cy="2031325"/>
          </a:xfrm>
          <a:prstGeom prst="rect">
            <a:avLst/>
          </a:prstGeom>
          <a:noFill/>
        </p:spPr>
        <p:txBody>
          <a:bodyPr wrap="square" lIns="36000" tIns="0" rIns="36000" bIns="0" rtlCol="0">
            <a:spAutoFit/>
          </a:bodyPr>
          <a:lstStyle/>
          <a:p>
            <a:pPr algn="ctr">
              <a:buClr>
                <a:schemeClr val="tx2"/>
              </a:buClr>
            </a:pPr>
            <a:r>
              <a:rPr lang="en-US" sz="1100" b="0" i="0" dirty="0">
                <a:solidFill>
                  <a:srgbClr val="000000"/>
                </a:solidFill>
                <a:latin typeface="Open Sans" panose="020B0606030504020204" pitchFamily="34" charset="0"/>
              </a:rPr>
              <a:t>Lorem ipsum dolor sit amet, consectetur adipiscing elit. Curabitur et sem vitae mauris sodales sollicitudin a sit amet mauris. Vestibulum ac eros ac turpis lacinia accumsan. Cras lectus neque, commodo sit amet lectus ut, sodales aliquam velit. Nullam consequat ac est aliquet semper. </a:t>
            </a:r>
          </a:p>
        </p:txBody>
      </p:sp>
      <p:sp>
        <p:nvSpPr>
          <p:cNvPr id="26" name="ZoneTexte 25">
            <a:extLst>
              <a:ext uri="{FF2B5EF4-FFF2-40B4-BE49-F238E27FC236}">
                <a16:creationId xmlns:a16="http://schemas.microsoft.com/office/drawing/2014/main" id="{B9030A9A-D099-CC76-9146-55360D996EEB}"/>
              </a:ext>
            </a:extLst>
          </p:cNvPr>
          <p:cNvSpPr txBox="1"/>
          <p:nvPr/>
        </p:nvSpPr>
        <p:spPr>
          <a:xfrm>
            <a:off x="844515" y="2804845"/>
            <a:ext cx="2078034" cy="523220"/>
          </a:xfrm>
          <a:prstGeom prst="rect">
            <a:avLst/>
          </a:prstGeom>
          <a:noFill/>
        </p:spPr>
        <p:txBody>
          <a:bodyPr wrap="square">
            <a:spAutoFit/>
          </a:bodyPr>
          <a:lstStyle/>
          <a:p>
            <a:pPr algn="ctr"/>
            <a:r>
              <a:rPr lang="en-US" sz="1400" b="1" i="0" dirty="0">
                <a:solidFill>
                  <a:schemeClr val="accent1"/>
                </a:solidFill>
                <a:latin typeface="Open Sans" panose="020B0606030504020204" pitchFamily="34" charset="0"/>
              </a:rPr>
              <a:t>Lorem ipsum dolor sit amet</a:t>
            </a:r>
          </a:p>
        </p:txBody>
      </p:sp>
      <p:sp>
        <p:nvSpPr>
          <p:cNvPr id="27" name="ZoneTexte 26">
            <a:extLst>
              <a:ext uri="{FF2B5EF4-FFF2-40B4-BE49-F238E27FC236}">
                <a16:creationId xmlns:a16="http://schemas.microsoft.com/office/drawing/2014/main" id="{1BBEF42B-B6AC-114F-8347-84A1063D5D3A}"/>
              </a:ext>
            </a:extLst>
          </p:cNvPr>
          <p:cNvSpPr txBox="1"/>
          <p:nvPr/>
        </p:nvSpPr>
        <p:spPr>
          <a:xfrm>
            <a:off x="3664089" y="2785768"/>
            <a:ext cx="2078034" cy="523220"/>
          </a:xfrm>
          <a:prstGeom prst="rect">
            <a:avLst/>
          </a:prstGeom>
          <a:noFill/>
        </p:spPr>
        <p:txBody>
          <a:bodyPr wrap="square">
            <a:spAutoFit/>
          </a:bodyPr>
          <a:lstStyle/>
          <a:p>
            <a:pPr algn="ctr"/>
            <a:r>
              <a:rPr lang="en-US" sz="1400" b="1" i="0" dirty="0">
                <a:solidFill>
                  <a:schemeClr val="accent1"/>
                </a:solidFill>
                <a:latin typeface="Open Sans" panose="020B0606030504020204" pitchFamily="34" charset="0"/>
              </a:rPr>
              <a:t>Lorem ipsum dolor sit amet</a:t>
            </a:r>
          </a:p>
        </p:txBody>
      </p:sp>
      <p:sp>
        <p:nvSpPr>
          <p:cNvPr id="28" name="ZoneTexte 27">
            <a:extLst>
              <a:ext uri="{FF2B5EF4-FFF2-40B4-BE49-F238E27FC236}">
                <a16:creationId xmlns:a16="http://schemas.microsoft.com/office/drawing/2014/main" id="{60793ADD-F94A-620B-57CF-12FFF8706E14}"/>
              </a:ext>
            </a:extLst>
          </p:cNvPr>
          <p:cNvSpPr txBox="1"/>
          <p:nvPr/>
        </p:nvSpPr>
        <p:spPr>
          <a:xfrm>
            <a:off x="6451688" y="2785768"/>
            <a:ext cx="2078034" cy="523220"/>
          </a:xfrm>
          <a:prstGeom prst="rect">
            <a:avLst/>
          </a:prstGeom>
          <a:noFill/>
        </p:spPr>
        <p:txBody>
          <a:bodyPr wrap="square">
            <a:spAutoFit/>
          </a:bodyPr>
          <a:lstStyle/>
          <a:p>
            <a:pPr algn="ctr"/>
            <a:r>
              <a:rPr lang="en-US" sz="1400" b="1" i="0" dirty="0">
                <a:solidFill>
                  <a:schemeClr val="accent1"/>
                </a:solidFill>
                <a:latin typeface="Open Sans" panose="020B0606030504020204" pitchFamily="34" charset="0"/>
              </a:rPr>
              <a:t>Lorem ipsum dolor sit amet</a:t>
            </a:r>
          </a:p>
        </p:txBody>
      </p:sp>
      <p:sp>
        <p:nvSpPr>
          <p:cNvPr id="29" name="ZoneTexte 28">
            <a:extLst>
              <a:ext uri="{FF2B5EF4-FFF2-40B4-BE49-F238E27FC236}">
                <a16:creationId xmlns:a16="http://schemas.microsoft.com/office/drawing/2014/main" id="{5DBB9B8A-E28A-3F90-2F79-53428622832E}"/>
              </a:ext>
            </a:extLst>
          </p:cNvPr>
          <p:cNvSpPr txBox="1"/>
          <p:nvPr/>
        </p:nvSpPr>
        <p:spPr>
          <a:xfrm>
            <a:off x="9271262" y="2766691"/>
            <a:ext cx="2078034" cy="523220"/>
          </a:xfrm>
          <a:prstGeom prst="rect">
            <a:avLst/>
          </a:prstGeom>
          <a:noFill/>
        </p:spPr>
        <p:txBody>
          <a:bodyPr wrap="square">
            <a:spAutoFit/>
          </a:bodyPr>
          <a:lstStyle/>
          <a:p>
            <a:pPr algn="ctr"/>
            <a:r>
              <a:rPr lang="en-US" sz="1400" b="1" i="0" dirty="0">
                <a:solidFill>
                  <a:schemeClr val="accent1"/>
                </a:solidFill>
                <a:latin typeface="Open Sans" panose="020B0606030504020204" pitchFamily="34" charset="0"/>
              </a:rPr>
              <a:t>Lorem ipsum dolor sit amet</a:t>
            </a:r>
          </a:p>
        </p:txBody>
      </p:sp>
      <p:pic>
        <p:nvPicPr>
          <p:cNvPr id="36" name="Graphique 35">
            <a:extLst>
              <a:ext uri="{FF2B5EF4-FFF2-40B4-BE49-F238E27FC236}">
                <a16:creationId xmlns:a16="http://schemas.microsoft.com/office/drawing/2014/main" id="{874D075F-0FFD-DA57-81B5-F24165354DA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992544" y="224966"/>
            <a:ext cx="1847306" cy="1038371"/>
          </a:xfrm>
          <a:prstGeom prst="rect">
            <a:avLst/>
          </a:prstGeom>
          <a:effectLst>
            <a:outerShdw blurRad="266700" dist="165100" dir="2700000" algn="tl" rotWithShape="0">
              <a:prstClr val="black">
                <a:alpha val="41000"/>
              </a:prstClr>
            </a:outerShdw>
          </a:effectLst>
        </p:spPr>
      </p:pic>
      <p:pic>
        <p:nvPicPr>
          <p:cNvPr id="37" name="Graphique 36">
            <a:extLst>
              <a:ext uri="{FF2B5EF4-FFF2-40B4-BE49-F238E27FC236}">
                <a16:creationId xmlns:a16="http://schemas.microsoft.com/office/drawing/2014/main" id="{AA3A1293-CBCF-30C4-54B2-2FAC3C598D8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flipH="1">
            <a:off x="339356" y="642202"/>
            <a:ext cx="1040713" cy="584985"/>
          </a:xfrm>
          <a:prstGeom prst="rect">
            <a:avLst/>
          </a:prstGeom>
          <a:effectLst>
            <a:outerShdw blurRad="266700" dist="165100" dir="2700000" algn="tl" rotWithShape="0">
              <a:prstClr val="black">
                <a:alpha val="41000"/>
              </a:prstClr>
            </a:outerShdw>
          </a:effectLst>
        </p:spPr>
      </p:pic>
    </p:spTree>
    <p:extLst>
      <p:ext uri="{BB962C8B-B14F-4D97-AF65-F5344CB8AC3E}">
        <p14:creationId xmlns:p14="http://schemas.microsoft.com/office/powerpoint/2010/main" val="40918097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pied de page 1">
            <a:extLst>
              <a:ext uri="{FF2B5EF4-FFF2-40B4-BE49-F238E27FC236}">
                <a16:creationId xmlns:a16="http://schemas.microsoft.com/office/drawing/2014/main" id="{78A3B14F-9A78-3417-CEE9-359C724D53D3}"/>
              </a:ext>
            </a:extLst>
          </p:cNvPr>
          <p:cNvSpPr>
            <a:spLocks noGrp="1"/>
          </p:cNvSpPr>
          <p:nvPr>
            <p:ph type="ftr" sz="quarter" idx="10"/>
          </p:nvPr>
        </p:nvSpPr>
        <p:spPr/>
        <p:txBody>
          <a:bodyPr/>
          <a:lstStyle/>
          <a:p>
            <a:r>
              <a:rPr lang="en-US" dirty="0"/>
              <a:t>Confidentiality level | MM/DD/YYYY | Presenter</a:t>
            </a:r>
          </a:p>
        </p:txBody>
      </p:sp>
      <p:sp>
        <p:nvSpPr>
          <p:cNvPr id="3" name="Espace réservé du numéro de diapositive 2">
            <a:extLst>
              <a:ext uri="{FF2B5EF4-FFF2-40B4-BE49-F238E27FC236}">
                <a16:creationId xmlns:a16="http://schemas.microsoft.com/office/drawing/2014/main" id="{345405B6-CC7D-D502-BE32-E5F16BD0186F}"/>
              </a:ext>
            </a:extLst>
          </p:cNvPr>
          <p:cNvSpPr>
            <a:spLocks noGrp="1"/>
          </p:cNvSpPr>
          <p:nvPr>
            <p:ph type="sldNum" sz="quarter" idx="11"/>
          </p:nvPr>
        </p:nvSpPr>
        <p:spPr/>
        <p:txBody>
          <a:bodyPr/>
          <a:lstStyle/>
          <a:p>
            <a:fld id="{72F7D735-2684-4015-BC38-8C62B24B466E}" type="slidenum">
              <a:rPr lang="fr-FR" smtClean="0"/>
              <a:pPr/>
              <a:t>18</a:t>
            </a:fld>
            <a:endParaRPr lang="fr-FR" dirty="0"/>
          </a:p>
        </p:txBody>
      </p:sp>
      <p:sp>
        <p:nvSpPr>
          <p:cNvPr id="4" name="Espace réservé du texte 3">
            <a:extLst>
              <a:ext uri="{FF2B5EF4-FFF2-40B4-BE49-F238E27FC236}">
                <a16:creationId xmlns:a16="http://schemas.microsoft.com/office/drawing/2014/main" id="{36DF9090-0B16-52D9-3246-283CAF7B66A0}"/>
              </a:ext>
            </a:extLst>
          </p:cNvPr>
          <p:cNvSpPr>
            <a:spLocks noGrp="1"/>
          </p:cNvSpPr>
          <p:nvPr>
            <p:ph type="body" sz="quarter" idx="12"/>
          </p:nvPr>
        </p:nvSpPr>
        <p:spPr/>
        <p:txBody>
          <a:bodyPr/>
          <a:lstStyle/>
          <a:p>
            <a:endParaRPr lang="fr-FR" dirty="0"/>
          </a:p>
        </p:txBody>
      </p:sp>
      <p:sp>
        <p:nvSpPr>
          <p:cNvPr id="5" name="Espace réservé du texte 4">
            <a:extLst>
              <a:ext uri="{FF2B5EF4-FFF2-40B4-BE49-F238E27FC236}">
                <a16:creationId xmlns:a16="http://schemas.microsoft.com/office/drawing/2014/main" id="{87AF4876-7249-21DB-D6EF-BA2907070956}"/>
              </a:ext>
            </a:extLst>
          </p:cNvPr>
          <p:cNvSpPr>
            <a:spLocks noGrp="1"/>
          </p:cNvSpPr>
          <p:nvPr>
            <p:ph type="body" sz="quarter" idx="13"/>
          </p:nvPr>
        </p:nvSpPr>
        <p:spPr/>
        <p:txBody>
          <a:bodyPr/>
          <a:lstStyle/>
          <a:p>
            <a:endParaRPr lang="fr-FR" dirty="0"/>
          </a:p>
        </p:txBody>
      </p:sp>
      <p:sp>
        <p:nvSpPr>
          <p:cNvPr id="6" name="Espace réservé du texte 5">
            <a:extLst>
              <a:ext uri="{FF2B5EF4-FFF2-40B4-BE49-F238E27FC236}">
                <a16:creationId xmlns:a16="http://schemas.microsoft.com/office/drawing/2014/main" id="{D1F99F77-CE25-5E68-A2F1-91ABF9D67A60}"/>
              </a:ext>
            </a:extLst>
          </p:cNvPr>
          <p:cNvSpPr>
            <a:spLocks noGrp="1"/>
          </p:cNvSpPr>
          <p:nvPr>
            <p:ph type="body" sz="quarter" idx="14"/>
          </p:nvPr>
        </p:nvSpPr>
        <p:spPr/>
        <p:txBody>
          <a:bodyPr/>
          <a:lstStyle/>
          <a:p>
            <a:endParaRPr lang="fr-FR" dirty="0"/>
          </a:p>
        </p:txBody>
      </p:sp>
      <p:sp>
        <p:nvSpPr>
          <p:cNvPr id="7" name="Espace réservé du texte 6">
            <a:extLst>
              <a:ext uri="{FF2B5EF4-FFF2-40B4-BE49-F238E27FC236}">
                <a16:creationId xmlns:a16="http://schemas.microsoft.com/office/drawing/2014/main" id="{D9195E34-2277-8C77-33B8-B05BA48CA6E6}"/>
              </a:ext>
            </a:extLst>
          </p:cNvPr>
          <p:cNvSpPr>
            <a:spLocks noGrp="1"/>
          </p:cNvSpPr>
          <p:nvPr>
            <p:ph type="body" sz="quarter" idx="15"/>
          </p:nvPr>
        </p:nvSpPr>
        <p:spPr/>
        <p:txBody>
          <a:bodyPr/>
          <a:lstStyle/>
          <a:p>
            <a:endParaRPr lang="fr-FR" dirty="0"/>
          </a:p>
        </p:txBody>
      </p:sp>
      <p:sp>
        <p:nvSpPr>
          <p:cNvPr id="8" name="Espace réservé du texte 7">
            <a:extLst>
              <a:ext uri="{FF2B5EF4-FFF2-40B4-BE49-F238E27FC236}">
                <a16:creationId xmlns:a16="http://schemas.microsoft.com/office/drawing/2014/main" id="{057E455D-381C-6599-C5AA-9D70731823D6}"/>
              </a:ext>
            </a:extLst>
          </p:cNvPr>
          <p:cNvSpPr>
            <a:spLocks noGrp="1"/>
          </p:cNvSpPr>
          <p:nvPr>
            <p:ph type="body" sz="quarter" idx="16"/>
          </p:nvPr>
        </p:nvSpPr>
        <p:spPr/>
        <p:txBody>
          <a:bodyPr/>
          <a:lstStyle/>
          <a:p>
            <a:endParaRPr lang="fr-FR" dirty="0"/>
          </a:p>
        </p:txBody>
      </p:sp>
      <p:sp>
        <p:nvSpPr>
          <p:cNvPr id="9" name="Espace réservé du texte 8">
            <a:extLst>
              <a:ext uri="{FF2B5EF4-FFF2-40B4-BE49-F238E27FC236}">
                <a16:creationId xmlns:a16="http://schemas.microsoft.com/office/drawing/2014/main" id="{8979EB83-6796-7180-B913-D0E2ED163A9D}"/>
              </a:ext>
            </a:extLst>
          </p:cNvPr>
          <p:cNvSpPr>
            <a:spLocks noGrp="1"/>
          </p:cNvSpPr>
          <p:nvPr>
            <p:ph type="body" sz="quarter" idx="17"/>
          </p:nvPr>
        </p:nvSpPr>
        <p:spPr/>
        <p:txBody>
          <a:bodyPr/>
          <a:lstStyle/>
          <a:p>
            <a:endParaRPr lang="fr-FR" dirty="0"/>
          </a:p>
        </p:txBody>
      </p:sp>
      <p:pic>
        <p:nvPicPr>
          <p:cNvPr id="10" name="Image 9" descr="Une image contenant Graphique, clipart, dessin humoristique, art&#10;&#10;Description générée automatiquement">
            <a:extLst>
              <a:ext uri="{FF2B5EF4-FFF2-40B4-BE49-F238E27FC236}">
                <a16:creationId xmlns:a16="http://schemas.microsoft.com/office/drawing/2014/main" id="{23373C0C-223F-4859-0AEC-E224539B8E0F}"/>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6143876" y="1252364"/>
            <a:ext cx="896888" cy="896888"/>
          </a:xfrm>
          <a:prstGeom prst="rect">
            <a:avLst/>
          </a:prstGeom>
        </p:spPr>
      </p:pic>
      <p:pic>
        <p:nvPicPr>
          <p:cNvPr id="11" name="Image 10" descr="Une image contenant Graphique, clipart, dessin humoristique, art&#10;&#10;Description générée automatiquement">
            <a:extLst>
              <a:ext uri="{FF2B5EF4-FFF2-40B4-BE49-F238E27FC236}">
                <a16:creationId xmlns:a16="http://schemas.microsoft.com/office/drawing/2014/main" id="{82573FF9-2300-0DCB-A304-815F62BD2868}"/>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9206922" y="1252364"/>
            <a:ext cx="896888" cy="896888"/>
          </a:xfrm>
          <a:prstGeom prst="rect">
            <a:avLst/>
          </a:prstGeom>
        </p:spPr>
      </p:pic>
      <p:pic>
        <p:nvPicPr>
          <p:cNvPr id="12" name="Image 11" descr="Une image contenant Graphique, clipart, dessin humoristique, art&#10;&#10;Description générée automatiquement">
            <a:extLst>
              <a:ext uri="{FF2B5EF4-FFF2-40B4-BE49-F238E27FC236}">
                <a16:creationId xmlns:a16="http://schemas.microsoft.com/office/drawing/2014/main" id="{FB946B7C-92C1-B1B4-3120-85B7F4FEBDEB}"/>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7560030" y="3528939"/>
            <a:ext cx="896888" cy="896888"/>
          </a:xfrm>
          <a:prstGeom prst="rect">
            <a:avLst/>
          </a:prstGeom>
        </p:spPr>
      </p:pic>
    </p:spTree>
    <p:extLst>
      <p:ext uri="{BB962C8B-B14F-4D97-AF65-F5344CB8AC3E}">
        <p14:creationId xmlns:p14="http://schemas.microsoft.com/office/powerpoint/2010/main" val="31148670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pied de page 1">
            <a:extLst>
              <a:ext uri="{FF2B5EF4-FFF2-40B4-BE49-F238E27FC236}">
                <a16:creationId xmlns:a16="http://schemas.microsoft.com/office/drawing/2014/main" id="{3814DE26-ED05-7E93-6A28-751DAE90F977}"/>
              </a:ext>
            </a:extLst>
          </p:cNvPr>
          <p:cNvSpPr>
            <a:spLocks noGrp="1"/>
          </p:cNvSpPr>
          <p:nvPr>
            <p:ph type="ftr" sz="quarter" idx="10"/>
          </p:nvPr>
        </p:nvSpPr>
        <p:spPr/>
        <p:txBody>
          <a:bodyPr/>
          <a:lstStyle/>
          <a:p>
            <a:r>
              <a:rPr lang="en-US" dirty="0"/>
              <a:t>Confidentiality level | MM/DD/YYYY | Presenter</a:t>
            </a:r>
          </a:p>
        </p:txBody>
      </p:sp>
      <p:sp>
        <p:nvSpPr>
          <p:cNvPr id="3" name="Espace réservé du numéro de diapositive 2">
            <a:extLst>
              <a:ext uri="{FF2B5EF4-FFF2-40B4-BE49-F238E27FC236}">
                <a16:creationId xmlns:a16="http://schemas.microsoft.com/office/drawing/2014/main" id="{114B871E-DAD6-9E94-5EE3-F6114FF1D218}"/>
              </a:ext>
            </a:extLst>
          </p:cNvPr>
          <p:cNvSpPr>
            <a:spLocks noGrp="1"/>
          </p:cNvSpPr>
          <p:nvPr>
            <p:ph type="sldNum" sz="quarter" idx="11"/>
          </p:nvPr>
        </p:nvSpPr>
        <p:spPr/>
        <p:txBody>
          <a:bodyPr/>
          <a:lstStyle/>
          <a:p>
            <a:fld id="{72F7D735-2684-4015-BC38-8C62B24B466E}" type="slidenum">
              <a:rPr lang="fr-FR" smtClean="0"/>
              <a:pPr/>
              <a:t>19</a:t>
            </a:fld>
            <a:endParaRPr lang="fr-FR" dirty="0"/>
          </a:p>
        </p:txBody>
      </p:sp>
      <p:sp>
        <p:nvSpPr>
          <p:cNvPr id="4" name="Espace réservé du texte 3">
            <a:extLst>
              <a:ext uri="{FF2B5EF4-FFF2-40B4-BE49-F238E27FC236}">
                <a16:creationId xmlns:a16="http://schemas.microsoft.com/office/drawing/2014/main" id="{12A9D379-5B4F-B26E-B4EC-548D73A0CE56}"/>
              </a:ext>
            </a:extLst>
          </p:cNvPr>
          <p:cNvSpPr>
            <a:spLocks noGrp="1"/>
          </p:cNvSpPr>
          <p:nvPr>
            <p:ph type="body" sz="quarter" idx="12"/>
          </p:nvPr>
        </p:nvSpPr>
        <p:spPr/>
        <p:txBody>
          <a:bodyPr/>
          <a:lstStyle/>
          <a:p>
            <a:endParaRPr lang="fr-FR" dirty="0"/>
          </a:p>
        </p:txBody>
      </p:sp>
      <p:sp>
        <p:nvSpPr>
          <p:cNvPr id="5" name="Espace réservé du texte 4">
            <a:extLst>
              <a:ext uri="{FF2B5EF4-FFF2-40B4-BE49-F238E27FC236}">
                <a16:creationId xmlns:a16="http://schemas.microsoft.com/office/drawing/2014/main" id="{23314D7D-8D6A-AF31-7F22-EC4ED62D4DBF}"/>
              </a:ext>
            </a:extLst>
          </p:cNvPr>
          <p:cNvSpPr>
            <a:spLocks noGrp="1"/>
          </p:cNvSpPr>
          <p:nvPr>
            <p:ph type="body" sz="quarter" idx="13"/>
          </p:nvPr>
        </p:nvSpPr>
        <p:spPr/>
        <p:txBody>
          <a:bodyPr/>
          <a:lstStyle/>
          <a:p>
            <a:endParaRPr lang="fr-FR" dirty="0"/>
          </a:p>
        </p:txBody>
      </p:sp>
      <p:sp>
        <p:nvSpPr>
          <p:cNvPr id="6" name="Espace réservé du texte 5">
            <a:extLst>
              <a:ext uri="{FF2B5EF4-FFF2-40B4-BE49-F238E27FC236}">
                <a16:creationId xmlns:a16="http://schemas.microsoft.com/office/drawing/2014/main" id="{AEB32CDF-DC1B-1E3B-D05A-87E8D322154C}"/>
              </a:ext>
            </a:extLst>
          </p:cNvPr>
          <p:cNvSpPr>
            <a:spLocks noGrp="1"/>
          </p:cNvSpPr>
          <p:nvPr>
            <p:ph type="body" sz="quarter" idx="14"/>
          </p:nvPr>
        </p:nvSpPr>
        <p:spPr/>
        <p:txBody>
          <a:bodyPr/>
          <a:lstStyle/>
          <a:p>
            <a:endParaRPr lang="fr-FR" dirty="0"/>
          </a:p>
        </p:txBody>
      </p:sp>
      <p:sp>
        <p:nvSpPr>
          <p:cNvPr id="7" name="Espace réservé du texte 6">
            <a:extLst>
              <a:ext uri="{FF2B5EF4-FFF2-40B4-BE49-F238E27FC236}">
                <a16:creationId xmlns:a16="http://schemas.microsoft.com/office/drawing/2014/main" id="{E8855768-DEB2-5D45-2C20-BD25CDC62E5D}"/>
              </a:ext>
            </a:extLst>
          </p:cNvPr>
          <p:cNvSpPr>
            <a:spLocks noGrp="1"/>
          </p:cNvSpPr>
          <p:nvPr>
            <p:ph type="body" sz="quarter" idx="15"/>
          </p:nvPr>
        </p:nvSpPr>
        <p:spPr/>
        <p:txBody>
          <a:bodyPr/>
          <a:lstStyle/>
          <a:p>
            <a:endParaRPr lang="fr-FR" dirty="0"/>
          </a:p>
        </p:txBody>
      </p:sp>
      <p:sp>
        <p:nvSpPr>
          <p:cNvPr id="8" name="Espace réservé du texte 7">
            <a:extLst>
              <a:ext uri="{FF2B5EF4-FFF2-40B4-BE49-F238E27FC236}">
                <a16:creationId xmlns:a16="http://schemas.microsoft.com/office/drawing/2014/main" id="{5AE40104-90B4-054E-210C-3229AA9BC671}"/>
              </a:ext>
            </a:extLst>
          </p:cNvPr>
          <p:cNvSpPr>
            <a:spLocks noGrp="1"/>
          </p:cNvSpPr>
          <p:nvPr>
            <p:ph type="body" sz="quarter" idx="16"/>
          </p:nvPr>
        </p:nvSpPr>
        <p:spPr/>
        <p:txBody>
          <a:bodyPr/>
          <a:lstStyle/>
          <a:p>
            <a:endParaRPr lang="fr-FR" dirty="0"/>
          </a:p>
        </p:txBody>
      </p:sp>
      <p:sp>
        <p:nvSpPr>
          <p:cNvPr id="9" name="Espace réservé du texte 8">
            <a:extLst>
              <a:ext uri="{FF2B5EF4-FFF2-40B4-BE49-F238E27FC236}">
                <a16:creationId xmlns:a16="http://schemas.microsoft.com/office/drawing/2014/main" id="{9C8EEF5E-0A01-A458-CB7F-573E91D58998}"/>
              </a:ext>
            </a:extLst>
          </p:cNvPr>
          <p:cNvSpPr>
            <a:spLocks noGrp="1"/>
          </p:cNvSpPr>
          <p:nvPr>
            <p:ph type="body" sz="quarter" idx="17"/>
          </p:nvPr>
        </p:nvSpPr>
        <p:spPr/>
        <p:txBody>
          <a:bodyPr/>
          <a:lstStyle/>
          <a:p>
            <a:endParaRPr lang="fr-FR" dirty="0"/>
          </a:p>
        </p:txBody>
      </p:sp>
      <p:sp>
        <p:nvSpPr>
          <p:cNvPr id="10" name="Espace réservé du texte 9">
            <a:extLst>
              <a:ext uri="{FF2B5EF4-FFF2-40B4-BE49-F238E27FC236}">
                <a16:creationId xmlns:a16="http://schemas.microsoft.com/office/drawing/2014/main" id="{2D90E5D0-3B81-A4E4-5065-30ED15A83C0D}"/>
              </a:ext>
            </a:extLst>
          </p:cNvPr>
          <p:cNvSpPr>
            <a:spLocks noGrp="1"/>
          </p:cNvSpPr>
          <p:nvPr>
            <p:ph type="body" sz="quarter" idx="18"/>
          </p:nvPr>
        </p:nvSpPr>
        <p:spPr/>
        <p:txBody>
          <a:bodyPr/>
          <a:lstStyle/>
          <a:p>
            <a:endParaRPr lang="fr-FR" dirty="0"/>
          </a:p>
        </p:txBody>
      </p:sp>
      <p:sp>
        <p:nvSpPr>
          <p:cNvPr id="11" name="Espace réservé du texte 10">
            <a:extLst>
              <a:ext uri="{FF2B5EF4-FFF2-40B4-BE49-F238E27FC236}">
                <a16:creationId xmlns:a16="http://schemas.microsoft.com/office/drawing/2014/main" id="{56C94A4C-DD99-9F70-D9DE-F9945392D948}"/>
              </a:ext>
            </a:extLst>
          </p:cNvPr>
          <p:cNvSpPr>
            <a:spLocks noGrp="1"/>
          </p:cNvSpPr>
          <p:nvPr>
            <p:ph type="body" sz="quarter" idx="19"/>
          </p:nvPr>
        </p:nvSpPr>
        <p:spPr/>
        <p:txBody>
          <a:bodyPr/>
          <a:lstStyle/>
          <a:p>
            <a:endParaRPr lang="fr-FR" dirty="0"/>
          </a:p>
        </p:txBody>
      </p:sp>
      <p:sp>
        <p:nvSpPr>
          <p:cNvPr id="12" name="Espace réservé du texte 11">
            <a:extLst>
              <a:ext uri="{FF2B5EF4-FFF2-40B4-BE49-F238E27FC236}">
                <a16:creationId xmlns:a16="http://schemas.microsoft.com/office/drawing/2014/main" id="{2C70D04D-46E8-51A9-AFBF-D110CDFE5879}"/>
              </a:ext>
            </a:extLst>
          </p:cNvPr>
          <p:cNvSpPr>
            <a:spLocks noGrp="1"/>
          </p:cNvSpPr>
          <p:nvPr>
            <p:ph type="body" sz="quarter" idx="20"/>
          </p:nvPr>
        </p:nvSpPr>
        <p:spPr/>
        <p:txBody>
          <a:bodyPr/>
          <a:lstStyle/>
          <a:p>
            <a:endParaRPr lang="fr-FR" dirty="0"/>
          </a:p>
        </p:txBody>
      </p:sp>
      <p:pic>
        <p:nvPicPr>
          <p:cNvPr id="13" name="Image 12" descr="Une image contenant symbole, cercle, Graphique, logo&#10;&#10;Description générée automatiquement">
            <a:extLst>
              <a:ext uri="{FF2B5EF4-FFF2-40B4-BE49-F238E27FC236}">
                <a16:creationId xmlns:a16="http://schemas.microsoft.com/office/drawing/2014/main" id="{A84756A3-AF9A-291C-0E79-F668974E7E98}"/>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2780955" y="2072110"/>
            <a:ext cx="523221" cy="523221"/>
          </a:xfrm>
          <a:prstGeom prst="rect">
            <a:avLst/>
          </a:prstGeom>
        </p:spPr>
      </p:pic>
      <p:pic>
        <p:nvPicPr>
          <p:cNvPr id="14" name="Image 13" descr="Une image contenant symbole, cercle, Graphique, logo&#10;&#10;Description générée automatiquement">
            <a:extLst>
              <a:ext uri="{FF2B5EF4-FFF2-40B4-BE49-F238E27FC236}">
                <a16:creationId xmlns:a16="http://schemas.microsoft.com/office/drawing/2014/main" id="{9A0C8054-A522-77D6-598B-2ACD1E8A5B7E}"/>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2780955" y="3029786"/>
            <a:ext cx="523221" cy="523221"/>
          </a:xfrm>
          <a:prstGeom prst="rect">
            <a:avLst/>
          </a:prstGeom>
        </p:spPr>
      </p:pic>
      <p:pic>
        <p:nvPicPr>
          <p:cNvPr id="15" name="Image 14" descr="Une image contenant symbole, cercle, Graphique, logo&#10;&#10;Description générée automatiquement">
            <a:extLst>
              <a:ext uri="{FF2B5EF4-FFF2-40B4-BE49-F238E27FC236}">
                <a16:creationId xmlns:a16="http://schemas.microsoft.com/office/drawing/2014/main" id="{06913C43-AA74-29AA-2E56-26B628DAD08C}"/>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2780955" y="4038811"/>
            <a:ext cx="523221" cy="523221"/>
          </a:xfrm>
          <a:prstGeom prst="rect">
            <a:avLst/>
          </a:prstGeom>
        </p:spPr>
      </p:pic>
      <p:pic>
        <p:nvPicPr>
          <p:cNvPr id="16" name="Image 15" descr="Une image contenant symbole, cercle, Graphique, logo&#10;&#10;Description générée automatiquement">
            <a:extLst>
              <a:ext uri="{FF2B5EF4-FFF2-40B4-BE49-F238E27FC236}">
                <a16:creationId xmlns:a16="http://schemas.microsoft.com/office/drawing/2014/main" id="{CD51E844-05FC-5514-546D-E7EA34B000B8}"/>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2780955" y="4996487"/>
            <a:ext cx="523221" cy="523221"/>
          </a:xfrm>
          <a:prstGeom prst="rect">
            <a:avLst/>
          </a:prstGeom>
        </p:spPr>
      </p:pic>
      <p:pic>
        <p:nvPicPr>
          <p:cNvPr id="17" name="Image 16" descr="Une image contenant symbole, cercle, Graphique, logo&#10;&#10;Description générée automatiquement">
            <a:extLst>
              <a:ext uri="{FF2B5EF4-FFF2-40B4-BE49-F238E27FC236}">
                <a16:creationId xmlns:a16="http://schemas.microsoft.com/office/drawing/2014/main" id="{1FED81C2-F7B7-A3F3-C394-47C14697B925}"/>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7284961" y="2072109"/>
            <a:ext cx="523221" cy="523221"/>
          </a:xfrm>
          <a:prstGeom prst="rect">
            <a:avLst/>
          </a:prstGeom>
        </p:spPr>
      </p:pic>
      <p:pic>
        <p:nvPicPr>
          <p:cNvPr id="18" name="Image 17" descr="Une image contenant symbole, cercle, Graphique, logo&#10;&#10;Description générée automatiquement">
            <a:extLst>
              <a:ext uri="{FF2B5EF4-FFF2-40B4-BE49-F238E27FC236}">
                <a16:creationId xmlns:a16="http://schemas.microsoft.com/office/drawing/2014/main" id="{348E99D3-762E-EAE4-B743-F9B8D39B1010}"/>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7284961" y="3029785"/>
            <a:ext cx="523221" cy="523221"/>
          </a:xfrm>
          <a:prstGeom prst="rect">
            <a:avLst/>
          </a:prstGeom>
        </p:spPr>
      </p:pic>
      <p:pic>
        <p:nvPicPr>
          <p:cNvPr id="19" name="Image 18" descr="Une image contenant symbole, cercle, Graphique, logo&#10;&#10;Description générée automatiquement">
            <a:extLst>
              <a:ext uri="{FF2B5EF4-FFF2-40B4-BE49-F238E27FC236}">
                <a16:creationId xmlns:a16="http://schemas.microsoft.com/office/drawing/2014/main" id="{71BBDFB5-CE79-5AF8-7FA0-97F3B0376518}"/>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7294272" y="4045916"/>
            <a:ext cx="523221" cy="523221"/>
          </a:xfrm>
          <a:prstGeom prst="rect">
            <a:avLst/>
          </a:prstGeom>
        </p:spPr>
      </p:pic>
      <p:pic>
        <p:nvPicPr>
          <p:cNvPr id="20" name="Image 19" descr="Une image contenant symbole, cercle, Graphique, logo&#10;&#10;Description générée automatiquement">
            <a:extLst>
              <a:ext uri="{FF2B5EF4-FFF2-40B4-BE49-F238E27FC236}">
                <a16:creationId xmlns:a16="http://schemas.microsoft.com/office/drawing/2014/main" id="{288C563B-11F7-A7F5-9FEA-B3C307EB2295}"/>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7300971" y="4972506"/>
            <a:ext cx="523221" cy="523221"/>
          </a:xfrm>
          <a:prstGeom prst="rect">
            <a:avLst/>
          </a:prstGeom>
        </p:spPr>
      </p:pic>
    </p:spTree>
    <p:extLst>
      <p:ext uri="{BB962C8B-B14F-4D97-AF65-F5344CB8AC3E}">
        <p14:creationId xmlns:p14="http://schemas.microsoft.com/office/powerpoint/2010/main" val="21918193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pour une image  2">
            <a:extLst>
              <a:ext uri="{FF2B5EF4-FFF2-40B4-BE49-F238E27FC236}">
                <a16:creationId xmlns:a16="http://schemas.microsoft.com/office/drawing/2014/main" id="{7767F72D-058A-47A3-5A9F-CB57BF3B05E4}"/>
              </a:ext>
            </a:extLst>
          </p:cNvPr>
          <p:cNvSpPr>
            <a:spLocks noGrp="1"/>
          </p:cNvSpPr>
          <p:nvPr>
            <p:ph type="pic" sz="quarter" idx="12"/>
          </p:nvPr>
        </p:nvSpPr>
        <p:spPr/>
        <p:txBody>
          <a:bodyPr/>
          <a:lstStyle/>
          <a:p>
            <a:endParaRPr lang="fr-FR" dirty="0"/>
          </a:p>
        </p:txBody>
      </p:sp>
      <p:sp>
        <p:nvSpPr>
          <p:cNvPr id="4" name="Espace réservé pour une image  3">
            <a:extLst>
              <a:ext uri="{FF2B5EF4-FFF2-40B4-BE49-F238E27FC236}">
                <a16:creationId xmlns:a16="http://schemas.microsoft.com/office/drawing/2014/main" id="{62F6AF72-11AB-C0FA-13CD-74F5B4E37830}"/>
              </a:ext>
            </a:extLst>
          </p:cNvPr>
          <p:cNvSpPr>
            <a:spLocks noGrp="1"/>
          </p:cNvSpPr>
          <p:nvPr>
            <p:ph type="pic" sz="quarter" idx="13"/>
          </p:nvPr>
        </p:nvSpPr>
        <p:spPr/>
        <p:txBody>
          <a:bodyPr/>
          <a:lstStyle/>
          <a:p>
            <a:endParaRPr lang="fr-FR" dirty="0"/>
          </a:p>
        </p:txBody>
      </p:sp>
      <p:sp>
        <p:nvSpPr>
          <p:cNvPr id="5" name="Espace réservé du texte 4">
            <a:extLst>
              <a:ext uri="{FF2B5EF4-FFF2-40B4-BE49-F238E27FC236}">
                <a16:creationId xmlns:a16="http://schemas.microsoft.com/office/drawing/2014/main" id="{6ABF4959-D9B1-1BCA-CC02-279AB6F9CAC0}"/>
              </a:ext>
            </a:extLst>
          </p:cNvPr>
          <p:cNvSpPr>
            <a:spLocks noGrp="1"/>
          </p:cNvSpPr>
          <p:nvPr>
            <p:ph type="body" sz="quarter" idx="14"/>
          </p:nvPr>
        </p:nvSpPr>
        <p:spPr/>
        <p:txBody>
          <a:bodyPr/>
          <a:lstStyle/>
          <a:p>
            <a:endParaRPr lang="fr-FR" dirty="0"/>
          </a:p>
        </p:txBody>
      </p:sp>
      <p:sp>
        <p:nvSpPr>
          <p:cNvPr id="6" name="Espace réservé du texte 5">
            <a:extLst>
              <a:ext uri="{FF2B5EF4-FFF2-40B4-BE49-F238E27FC236}">
                <a16:creationId xmlns:a16="http://schemas.microsoft.com/office/drawing/2014/main" id="{938E7775-A557-F675-4023-D2E991B7E9A2}"/>
              </a:ext>
            </a:extLst>
          </p:cNvPr>
          <p:cNvSpPr>
            <a:spLocks noGrp="1"/>
          </p:cNvSpPr>
          <p:nvPr>
            <p:ph type="body" sz="quarter" idx="15"/>
          </p:nvPr>
        </p:nvSpPr>
        <p:spPr/>
        <p:txBody>
          <a:bodyPr/>
          <a:lstStyle/>
          <a:p>
            <a:endParaRPr lang="fr-FR" dirty="0"/>
          </a:p>
        </p:txBody>
      </p:sp>
      <p:sp>
        <p:nvSpPr>
          <p:cNvPr id="7" name="Espace réservé du texte 6">
            <a:extLst>
              <a:ext uri="{FF2B5EF4-FFF2-40B4-BE49-F238E27FC236}">
                <a16:creationId xmlns:a16="http://schemas.microsoft.com/office/drawing/2014/main" id="{ECC029D3-2DCA-B04C-6C76-C614D0DECD3E}"/>
              </a:ext>
            </a:extLst>
          </p:cNvPr>
          <p:cNvSpPr>
            <a:spLocks noGrp="1"/>
          </p:cNvSpPr>
          <p:nvPr>
            <p:ph type="body" sz="quarter" idx="16"/>
          </p:nvPr>
        </p:nvSpPr>
        <p:spPr/>
        <p:txBody>
          <a:bodyPr/>
          <a:lstStyle/>
          <a:p>
            <a:endParaRPr lang="fr-FR" dirty="0"/>
          </a:p>
        </p:txBody>
      </p:sp>
      <p:sp>
        <p:nvSpPr>
          <p:cNvPr id="8" name="Espace réservé du texte 7">
            <a:extLst>
              <a:ext uri="{FF2B5EF4-FFF2-40B4-BE49-F238E27FC236}">
                <a16:creationId xmlns:a16="http://schemas.microsoft.com/office/drawing/2014/main" id="{74530CD9-05D8-07B1-4D21-3AFE393F627F}"/>
              </a:ext>
            </a:extLst>
          </p:cNvPr>
          <p:cNvSpPr>
            <a:spLocks noGrp="1"/>
          </p:cNvSpPr>
          <p:nvPr>
            <p:ph type="body" sz="quarter" idx="17"/>
          </p:nvPr>
        </p:nvSpPr>
        <p:spPr/>
        <p:txBody>
          <a:bodyPr/>
          <a:lstStyle/>
          <a:p>
            <a:endParaRPr lang="fr-FR" dirty="0"/>
          </a:p>
        </p:txBody>
      </p:sp>
      <p:sp>
        <p:nvSpPr>
          <p:cNvPr id="9" name="Espace réservé du texte 8">
            <a:extLst>
              <a:ext uri="{FF2B5EF4-FFF2-40B4-BE49-F238E27FC236}">
                <a16:creationId xmlns:a16="http://schemas.microsoft.com/office/drawing/2014/main" id="{0CAC2EA0-8280-EC4C-1836-8698954AD47E}"/>
              </a:ext>
            </a:extLst>
          </p:cNvPr>
          <p:cNvSpPr>
            <a:spLocks noGrp="1"/>
          </p:cNvSpPr>
          <p:nvPr>
            <p:ph type="body" sz="quarter" idx="18"/>
          </p:nvPr>
        </p:nvSpPr>
        <p:spPr/>
        <p:txBody>
          <a:bodyPr/>
          <a:lstStyle/>
          <a:p>
            <a:endParaRPr lang="fr-FR" dirty="0"/>
          </a:p>
        </p:txBody>
      </p:sp>
      <p:sp>
        <p:nvSpPr>
          <p:cNvPr id="10" name="Espace réservé du texte 9">
            <a:extLst>
              <a:ext uri="{FF2B5EF4-FFF2-40B4-BE49-F238E27FC236}">
                <a16:creationId xmlns:a16="http://schemas.microsoft.com/office/drawing/2014/main" id="{D237CE68-5F49-698B-B953-2F32A81E56BC}"/>
              </a:ext>
            </a:extLst>
          </p:cNvPr>
          <p:cNvSpPr>
            <a:spLocks noGrp="1"/>
          </p:cNvSpPr>
          <p:nvPr>
            <p:ph type="body" sz="quarter" idx="19"/>
          </p:nvPr>
        </p:nvSpPr>
        <p:spPr/>
        <p:txBody>
          <a:bodyPr/>
          <a:lstStyle/>
          <a:p>
            <a:endParaRPr lang="fr-FR" dirty="0"/>
          </a:p>
        </p:txBody>
      </p:sp>
      <p:sp>
        <p:nvSpPr>
          <p:cNvPr id="11" name="Espace réservé du texte 10">
            <a:extLst>
              <a:ext uri="{FF2B5EF4-FFF2-40B4-BE49-F238E27FC236}">
                <a16:creationId xmlns:a16="http://schemas.microsoft.com/office/drawing/2014/main" id="{AD4A7493-03EB-3988-1775-F64D6725C6D2}"/>
              </a:ext>
            </a:extLst>
          </p:cNvPr>
          <p:cNvSpPr>
            <a:spLocks noGrp="1"/>
          </p:cNvSpPr>
          <p:nvPr>
            <p:ph type="body" sz="quarter" idx="20"/>
          </p:nvPr>
        </p:nvSpPr>
        <p:spPr/>
        <p:txBody>
          <a:bodyPr/>
          <a:lstStyle/>
          <a:p>
            <a:endParaRPr lang="fr-FR" dirty="0"/>
          </a:p>
        </p:txBody>
      </p:sp>
      <p:sp>
        <p:nvSpPr>
          <p:cNvPr id="12" name="Espace réservé du texte 11">
            <a:extLst>
              <a:ext uri="{FF2B5EF4-FFF2-40B4-BE49-F238E27FC236}">
                <a16:creationId xmlns:a16="http://schemas.microsoft.com/office/drawing/2014/main" id="{48D69A92-EB4E-9573-4D1C-D7C674EF3034}"/>
              </a:ext>
            </a:extLst>
          </p:cNvPr>
          <p:cNvSpPr>
            <a:spLocks noGrp="1"/>
          </p:cNvSpPr>
          <p:nvPr>
            <p:ph type="body" sz="quarter" idx="21"/>
          </p:nvPr>
        </p:nvSpPr>
        <p:spPr/>
        <p:txBody>
          <a:bodyPr/>
          <a:lstStyle/>
          <a:p>
            <a:endParaRPr lang="fr-FR" dirty="0"/>
          </a:p>
        </p:txBody>
      </p:sp>
      <p:sp>
        <p:nvSpPr>
          <p:cNvPr id="13" name="Espace réservé du texte 12">
            <a:extLst>
              <a:ext uri="{FF2B5EF4-FFF2-40B4-BE49-F238E27FC236}">
                <a16:creationId xmlns:a16="http://schemas.microsoft.com/office/drawing/2014/main" id="{418DA618-737A-906B-0FD5-6055EE5F6544}"/>
              </a:ext>
            </a:extLst>
          </p:cNvPr>
          <p:cNvSpPr>
            <a:spLocks noGrp="1"/>
          </p:cNvSpPr>
          <p:nvPr>
            <p:ph type="body" sz="quarter" idx="22"/>
          </p:nvPr>
        </p:nvSpPr>
        <p:spPr/>
        <p:txBody>
          <a:bodyPr/>
          <a:lstStyle/>
          <a:p>
            <a:endParaRPr lang="fr-FR" dirty="0"/>
          </a:p>
        </p:txBody>
      </p:sp>
      <p:sp>
        <p:nvSpPr>
          <p:cNvPr id="14" name="Espace réservé du texte 13">
            <a:extLst>
              <a:ext uri="{FF2B5EF4-FFF2-40B4-BE49-F238E27FC236}">
                <a16:creationId xmlns:a16="http://schemas.microsoft.com/office/drawing/2014/main" id="{2198CD09-1AE1-FA07-4B99-1D85B19D33B5}"/>
              </a:ext>
            </a:extLst>
          </p:cNvPr>
          <p:cNvSpPr>
            <a:spLocks noGrp="1"/>
          </p:cNvSpPr>
          <p:nvPr>
            <p:ph type="body" sz="quarter" idx="23"/>
          </p:nvPr>
        </p:nvSpPr>
        <p:spPr/>
        <p:txBody>
          <a:bodyPr/>
          <a:lstStyle/>
          <a:p>
            <a:endParaRPr lang="fr-FR" dirty="0"/>
          </a:p>
        </p:txBody>
      </p:sp>
      <p:sp>
        <p:nvSpPr>
          <p:cNvPr id="15" name="Espace réservé du texte 14">
            <a:extLst>
              <a:ext uri="{FF2B5EF4-FFF2-40B4-BE49-F238E27FC236}">
                <a16:creationId xmlns:a16="http://schemas.microsoft.com/office/drawing/2014/main" id="{584977DA-8249-059D-22E5-7B93C7404C78}"/>
              </a:ext>
            </a:extLst>
          </p:cNvPr>
          <p:cNvSpPr>
            <a:spLocks noGrp="1"/>
          </p:cNvSpPr>
          <p:nvPr>
            <p:ph type="body" sz="quarter" idx="24"/>
          </p:nvPr>
        </p:nvSpPr>
        <p:spPr/>
        <p:txBody>
          <a:bodyPr/>
          <a:lstStyle/>
          <a:p>
            <a:endParaRPr lang="fr-FR" dirty="0"/>
          </a:p>
        </p:txBody>
      </p:sp>
      <p:sp>
        <p:nvSpPr>
          <p:cNvPr id="16" name="Espace réservé du texte 15">
            <a:extLst>
              <a:ext uri="{FF2B5EF4-FFF2-40B4-BE49-F238E27FC236}">
                <a16:creationId xmlns:a16="http://schemas.microsoft.com/office/drawing/2014/main" id="{3B82C435-EC23-EE44-B9A7-DCCC0C1E8808}"/>
              </a:ext>
            </a:extLst>
          </p:cNvPr>
          <p:cNvSpPr>
            <a:spLocks noGrp="1"/>
          </p:cNvSpPr>
          <p:nvPr>
            <p:ph type="body" sz="quarter" idx="25"/>
          </p:nvPr>
        </p:nvSpPr>
        <p:spPr/>
        <p:txBody>
          <a:bodyPr/>
          <a:lstStyle/>
          <a:p>
            <a:endParaRPr lang="fr-FR" dirty="0"/>
          </a:p>
        </p:txBody>
      </p:sp>
      <p:sp>
        <p:nvSpPr>
          <p:cNvPr id="17" name="Espace réservé du texte 16">
            <a:extLst>
              <a:ext uri="{FF2B5EF4-FFF2-40B4-BE49-F238E27FC236}">
                <a16:creationId xmlns:a16="http://schemas.microsoft.com/office/drawing/2014/main" id="{982DE7FF-ECC4-1C34-8AD8-3F877120A150}"/>
              </a:ext>
            </a:extLst>
          </p:cNvPr>
          <p:cNvSpPr>
            <a:spLocks noGrp="1"/>
          </p:cNvSpPr>
          <p:nvPr>
            <p:ph type="body" sz="quarter" idx="26"/>
          </p:nvPr>
        </p:nvSpPr>
        <p:spPr/>
        <p:txBody>
          <a:bodyPr/>
          <a:lstStyle/>
          <a:p>
            <a:endParaRPr lang="fr-FR" dirty="0"/>
          </a:p>
        </p:txBody>
      </p:sp>
      <p:sp>
        <p:nvSpPr>
          <p:cNvPr id="18" name="Espace réservé du texte 17">
            <a:extLst>
              <a:ext uri="{FF2B5EF4-FFF2-40B4-BE49-F238E27FC236}">
                <a16:creationId xmlns:a16="http://schemas.microsoft.com/office/drawing/2014/main" id="{824A5B6A-5DBA-6480-70B0-C66CCCCDAFFD}"/>
              </a:ext>
            </a:extLst>
          </p:cNvPr>
          <p:cNvSpPr>
            <a:spLocks noGrp="1"/>
          </p:cNvSpPr>
          <p:nvPr>
            <p:ph type="body" sz="quarter" idx="27"/>
          </p:nvPr>
        </p:nvSpPr>
        <p:spPr/>
        <p:txBody>
          <a:bodyPr/>
          <a:lstStyle/>
          <a:p>
            <a:endParaRPr lang="fr-FR" dirty="0"/>
          </a:p>
        </p:txBody>
      </p:sp>
      <p:sp>
        <p:nvSpPr>
          <p:cNvPr id="19" name="Espace réservé du texte 18">
            <a:extLst>
              <a:ext uri="{FF2B5EF4-FFF2-40B4-BE49-F238E27FC236}">
                <a16:creationId xmlns:a16="http://schemas.microsoft.com/office/drawing/2014/main" id="{54696D88-6576-271A-A229-BC87E6CADC8B}"/>
              </a:ext>
            </a:extLst>
          </p:cNvPr>
          <p:cNvSpPr>
            <a:spLocks noGrp="1"/>
          </p:cNvSpPr>
          <p:nvPr>
            <p:ph type="body" sz="quarter" idx="28"/>
          </p:nvPr>
        </p:nvSpPr>
        <p:spPr/>
        <p:txBody>
          <a:bodyPr/>
          <a:lstStyle/>
          <a:p>
            <a:endParaRPr lang="fr-FR" dirty="0"/>
          </a:p>
        </p:txBody>
      </p:sp>
      <p:sp>
        <p:nvSpPr>
          <p:cNvPr id="20" name="Espace réservé du texte 19">
            <a:extLst>
              <a:ext uri="{FF2B5EF4-FFF2-40B4-BE49-F238E27FC236}">
                <a16:creationId xmlns:a16="http://schemas.microsoft.com/office/drawing/2014/main" id="{A77E549D-4C48-91C5-9ADF-FEAE3A8905BE}"/>
              </a:ext>
            </a:extLst>
          </p:cNvPr>
          <p:cNvSpPr>
            <a:spLocks noGrp="1"/>
          </p:cNvSpPr>
          <p:nvPr>
            <p:ph type="body" sz="quarter" idx="29"/>
          </p:nvPr>
        </p:nvSpPr>
        <p:spPr/>
        <p:txBody>
          <a:bodyPr/>
          <a:lstStyle/>
          <a:p>
            <a:endParaRPr lang="fr-FR" dirty="0"/>
          </a:p>
        </p:txBody>
      </p:sp>
      <p:sp>
        <p:nvSpPr>
          <p:cNvPr id="21" name="Espace réservé du texte 20">
            <a:extLst>
              <a:ext uri="{FF2B5EF4-FFF2-40B4-BE49-F238E27FC236}">
                <a16:creationId xmlns:a16="http://schemas.microsoft.com/office/drawing/2014/main" id="{EE0DA3AE-163D-4488-993C-D0A25D86BF82}"/>
              </a:ext>
            </a:extLst>
          </p:cNvPr>
          <p:cNvSpPr>
            <a:spLocks noGrp="1"/>
          </p:cNvSpPr>
          <p:nvPr>
            <p:ph type="body" sz="quarter" idx="30"/>
          </p:nvPr>
        </p:nvSpPr>
        <p:spPr/>
        <p:txBody>
          <a:bodyPr/>
          <a:lstStyle/>
          <a:p>
            <a:endParaRPr lang="fr-FR" dirty="0"/>
          </a:p>
        </p:txBody>
      </p:sp>
      <p:sp>
        <p:nvSpPr>
          <p:cNvPr id="22" name="Espace réservé du texte 21">
            <a:extLst>
              <a:ext uri="{FF2B5EF4-FFF2-40B4-BE49-F238E27FC236}">
                <a16:creationId xmlns:a16="http://schemas.microsoft.com/office/drawing/2014/main" id="{E795CD0E-3321-6B7A-F695-FB0B63DE99C6}"/>
              </a:ext>
            </a:extLst>
          </p:cNvPr>
          <p:cNvSpPr>
            <a:spLocks noGrp="1"/>
          </p:cNvSpPr>
          <p:nvPr>
            <p:ph type="body" sz="quarter" idx="31"/>
          </p:nvPr>
        </p:nvSpPr>
        <p:spPr/>
        <p:txBody>
          <a:bodyPr/>
          <a:lstStyle/>
          <a:p>
            <a:endParaRPr lang="fr-FR" dirty="0"/>
          </a:p>
        </p:txBody>
      </p:sp>
      <p:sp>
        <p:nvSpPr>
          <p:cNvPr id="23" name="Espace réservé du texte 22">
            <a:extLst>
              <a:ext uri="{FF2B5EF4-FFF2-40B4-BE49-F238E27FC236}">
                <a16:creationId xmlns:a16="http://schemas.microsoft.com/office/drawing/2014/main" id="{0AF80150-85CA-CC76-80E7-01353763FBC9}"/>
              </a:ext>
            </a:extLst>
          </p:cNvPr>
          <p:cNvSpPr>
            <a:spLocks noGrp="1"/>
          </p:cNvSpPr>
          <p:nvPr>
            <p:ph type="body" sz="quarter" idx="32"/>
          </p:nvPr>
        </p:nvSpPr>
        <p:spPr/>
        <p:txBody>
          <a:bodyPr/>
          <a:lstStyle/>
          <a:p>
            <a:endParaRPr lang="fr-FR" dirty="0"/>
          </a:p>
        </p:txBody>
      </p:sp>
      <p:sp>
        <p:nvSpPr>
          <p:cNvPr id="24" name="Espace réservé du texte 23">
            <a:extLst>
              <a:ext uri="{FF2B5EF4-FFF2-40B4-BE49-F238E27FC236}">
                <a16:creationId xmlns:a16="http://schemas.microsoft.com/office/drawing/2014/main" id="{1E4E0FC9-C321-ED77-59E7-091A523BF787}"/>
              </a:ext>
            </a:extLst>
          </p:cNvPr>
          <p:cNvSpPr>
            <a:spLocks noGrp="1"/>
          </p:cNvSpPr>
          <p:nvPr>
            <p:ph type="body" sz="quarter" idx="33"/>
          </p:nvPr>
        </p:nvSpPr>
        <p:spPr/>
        <p:txBody>
          <a:bodyPr/>
          <a:lstStyle/>
          <a:p>
            <a:endParaRPr lang="fr-FR" dirty="0"/>
          </a:p>
        </p:txBody>
      </p:sp>
      <p:sp>
        <p:nvSpPr>
          <p:cNvPr id="25" name="Espace réservé du texte 24">
            <a:extLst>
              <a:ext uri="{FF2B5EF4-FFF2-40B4-BE49-F238E27FC236}">
                <a16:creationId xmlns:a16="http://schemas.microsoft.com/office/drawing/2014/main" id="{476E8A6A-4D71-A664-D85B-7606AA5DE9ED}"/>
              </a:ext>
            </a:extLst>
          </p:cNvPr>
          <p:cNvSpPr>
            <a:spLocks noGrp="1"/>
          </p:cNvSpPr>
          <p:nvPr>
            <p:ph type="body" sz="quarter" idx="34"/>
          </p:nvPr>
        </p:nvSpPr>
        <p:spPr/>
        <p:txBody>
          <a:bodyPr/>
          <a:lstStyle/>
          <a:p>
            <a:endParaRPr lang="fr-FR" dirty="0"/>
          </a:p>
        </p:txBody>
      </p:sp>
      <p:sp>
        <p:nvSpPr>
          <p:cNvPr id="26" name="Espace réservé du texte 25">
            <a:extLst>
              <a:ext uri="{FF2B5EF4-FFF2-40B4-BE49-F238E27FC236}">
                <a16:creationId xmlns:a16="http://schemas.microsoft.com/office/drawing/2014/main" id="{E17007CC-E8F3-EE6C-BD8B-60AA3EE997DF}"/>
              </a:ext>
            </a:extLst>
          </p:cNvPr>
          <p:cNvSpPr>
            <a:spLocks noGrp="1"/>
          </p:cNvSpPr>
          <p:nvPr>
            <p:ph type="body" sz="quarter" idx="35"/>
          </p:nvPr>
        </p:nvSpPr>
        <p:spPr/>
        <p:txBody>
          <a:bodyPr/>
          <a:lstStyle/>
          <a:p>
            <a:endParaRPr lang="fr-FR" dirty="0"/>
          </a:p>
        </p:txBody>
      </p:sp>
    </p:spTree>
    <p:extLst>
      <p:ext uri="{BB962C8B-B14F-4D97-AF65-F5344CB8AC3E}">
        <p14:creationId xmlns:p14="http://schemas.microsoft.com/office/powerpoint/2010/main" val="7190509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pied de page 1">
            <a:extLst>
              <a:ext uri="{FF2B5EF4-FFF2-40B4-BE49-F238E27FC236}">
                <a16:creationId xmlns:a16="http://schemas.microsoft.com/office/drawing/2014/main" id="{7F83FCDE-9BFD-F018-78FE-7D14D0A66701}"/>
              </a:ext>
            </a:extLst>
          </p:cNvPr>
          <p:cNvSpPr>
            <a:spLocks noGrp="1"/>
          </p:cNvSpPr>
          <p:nvPr>
            <p:ph type="ftr" sz="quarter" idx="10"/>
          </p:nvPr>
        </p:nvSpPr>
        <p:spPr/>
        <p:txBody>
          <a:bodyPr/>
          <a:lstStyle/>
          <a:p>
            <a:r>
              <a:rPr lang="en-US" dirty="0"/>
              <a:t>Confidentiality level | MM/DD/YYYY | Presenter</a:t>
            </a:r>
          </a:p>
        </p:txBody>
      </p:sp>
      <p:sp>
        <p:nvSpPr>
          <p:cNvPr id="3" name="Espace réservé du numéro de diapositive 2">
            <a:extLst>
              <a:ext uri="{FF2B5EF4-FFF2-40B4-BE49-F238E27FC236}">
                <a16:creationId xmlns:a16="http://schemas.microsoft.com/office/drawing/2014/main" id="{AC1FFAA2-4775-931E-9749-0ADB169B6BD5}"/>
              </a:ext>
            </a:extLst>
          </p:cNvPr>
          <p:cNvSpPr>
            <a:spLocks noGrp="1"/>
          </p:cNvSpPr>
          <p:nvPr>
            <p:ph type="sldNum" sz="quarter" idx="11"/>
          </p:nvPr>
        </p:nvSpPr>
        <p:spPr/>
        <p:txBody>
          <a:bodyPr/>
          <a:lstStyle/>
          <a:p>
            <a:fld id="{72F7D735-2684-4015-BC38-8C62B24B466E}" type="slidenum">
              <a:rPr lang="fr-FR" smtClean="0"/>
              <a:pPr/>
              <a:t>20</a:t>
            </a:fld>
            <a:endParaRPr lang="fr-FR" dirty="0"/>
          </a:p>
        </p:txBody>
      </p:sp>
      <p:sp>
        <p:nvSpPr>
          <p:cNvPr id="13" name="Espace réservé du texte 12">
            <a:extLst>
              <a:ext uri="{FF2B5EF4-FFF2-40B4-BE49-F238E27FC236}">
                <a16:creationId xmlns:a16="http://schemas.microsoft.com/office/drawing/2014/main" id="{46233ADF-70F7-29C1-D909-F94C16795278}"/>
              </a:ext>
            </a:extLst>
          </p:cNvPr>
          <p:cNvSpPr>
            <a:spLocks noGrp="1"/>
          </p:cNvSpPr>
          <p:nvPr>
            <p:ph type="body" sz="quarter" idx="12"/>
          </p:nvPr>
        </p:nvSpPr>
        <p:spPr/>
        <p:txBody>
          <a:bodyPr/>
          <a:lstStyle/>
          <a:p>
            <a:endParaRPr lang="fr-FR" dirty="0"/>
          </a:p>
        </p:txBody>
      </p:sp>
      <p:sp>
        <p:nvSpPr>
          <p:cNvPr id="14" name="Espace réservé du texte 13">
            <a:extLst>
              <a:ext uri="{FF2B5EF4-FFF2-40B4-BE49-F238E27FC236}">
                <a16:creationId xmlns:a16="http://schemas.microsoft.com/office/drawing/2014/main" id="{29A0BF87-5E36-7D54-FE72-FC5544A11C97}"/>
              </a:ext>
            </a:extLst>
          </p:cNvPr>
          <p:cNvSpPr>
            <a:spLocks noGrp="1"/>
          </p:cNvSpPr>
          <p:nvPr>
            <p:ph type="body" sz="quarter" idx="13"/>
          </p:nvPr>
        </p:nvSpPr>
        <p:spPr/>
        <p:txBody>
          <a:bodyPr/>
          <a:lstStyle/>
          <a:p>
            <a:endParaRPr lang="fr-FR" dirty="0"/>
          </a:p>
        </p:txBody>
      </p:sp>
      <p:sp>
        <p:nvSpPr>
          <p:cNvPr id="15" name="Espace réservé du texte 14">
            <a:extLst>
              <a:ext uri="{FF2B5EF4-FFF2-40B4-BE49-F238E27FC236}">
                <a16:creationId xmlns:a16="http://schemas.microsoft.com/office/drawing/2014/main" id="{307F2AF3-F94D-E653-EB55-89151CA42A2A}"/>
              </a:ext>
            </a:extLst>
          </p:cNvPr>
          <p:cNvSpPr>
            <a:spLocks noGrp="1"/>
          </p:cNvSpPr>
          <p:nvPr>
            <p:ph type="body" sz="quarter" idx="14"/>
          </p:nvPr>
        </p:nvSpPr>
        <p:spPr/>
        <p:txBody>
          <a:bodyPr/>
          <a:lstStyle/>
          <a:p>
            <a:endParaRPr lang="fr-FR" dirty="0"/>
          </a:p>
        </p:txBody>
      </p:sp>
      <p:sp>
        <p:nvSpPr>
          <p:cNvPr id="16" name="Espace réservé du texte 15">
            <a:extLst>
              <a:ext uri="{FF2B5EF4-FFF2-40B4-BE49-F238E27FC236}">
                <a16:creationId xmlns:a16="http://schemas.microsoft.com/office/drawing/2014/main" id="{4B8474E3-BF41-C81D-159C-440BADD99B75}"/>
              </a:ext>
            </a:extLst>
          </p:cNvPr>
          <p:cNvSpPr>
            <a:spLocks noGrp="1"/>
          </p:cNvSpPr>
          <p:nvPr>
            <p:ph type="body" sz="quarter" idx="15"/>
          </p:nvPr>
        </p:nvSpPr>
        <p:spPr/>
        <p:txBody>
          <a:bodyPr/>
          <a:lstStyle/>
          <a:p>
            <a:endParaRPr lang="fr-FR" dirty="0"/>
          </a:p>
        </p:txBody>
      </p:sp>
      <p:sp>
        <p:nvSpPr>
          <p:cNvPr id="17" name="Espace réservé du texte 16">
            <a:extLst>
              <a:ext uri="{FF2B5EF4-FFF2-40B4-BE49-F238E27FC236}">
                <a16:creationId xmlns:a16="http://schemas.microsoft.com/office/drawing/2014/main" id="{74602098-7472-1EDF-D652-3E8B5C82456A}"/>
              </a:ext>
            </a:extLst>
          </p:cNvPr>
          <p:cNvSpPr>
            <a:spLocks noGrp="1"/>
          </p:cNvSpPr>
          <p:nvPr>
            <p:ph type="body" sz="quarter" idx="16"/>
          </p:nvPr>
        </p:nvSpPr>
        <p:spPr/>
        <p:txBody>
          <a:bodyPr/>
          <a:lstStyle/>
          <a:p>
            <a:endParaRPr lang="fr-FR" dirty="0"/>
          </a:p>
        </p:txBody>
      </p:sp>
      <p:sp>
        <p:nvSpPr>
          <p:cNvPr id="18" name="Espace réservé du texte 17">
            <a:extLst>
              <a:ext uri="{FF2B5EF4-FFF2-40B4-BE49-F238E27FC236}">
                <a16:creationId xmlns:a16="http://schemas.microsoft.com/office/drawing/2014/main" id="{AB569D1A-5669-16A9-C396-2D046C6233CB}"/>
              </a:ext>
            </a:extLst>
          </p:cNvPr>
          <p:cNvSpPr>
            <a:spLocks noGrp="1"/>
          </p:cNvSpPr>
          <p:nvPr>
            <p:ph type="body" sz="quarter" idx="17"/>
          </p:nvPr>
        </p:nvSpPr>
        <p:spPr/>
        <p:txBody>
          <a:bodyPr/>
          <a:lstStyle/>
          <a:p>
            <a:r>
              <a:rPr lang="it-IT" dirty="0"/>
              <a:t>AI Assistant – Data Needs &amp; Preparation</a:t>
            </a:r>
            <a:endParaRPr lang="fr-FR" dirty="0"/>
          </a:p>
        </p:txBody>
      </p:sp>
    </p:spTree>
    <p:extLst>
      <p:ext uri="{BB962C8B-B14F-4D97-AF65-F5344CB8AC3E}">
        <p14:creationId xmlns:p14="http://schemas.microsoft.com/office/powerpoint/2010/main" val="8550249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pied de page 1">
            <a:extLst>
              <a:ext uri="{FF2B5EF4-FFF2-40B4-BE49-F238E27FC236}">
                <a16:creationId xmlns:a16="http://schemas.microsoft.com/office/drawing/2014/main" id="{FA5CFB08-8B1E-192A-5C5D-F0EF0022D96C}"/>
              </a:ext>
            </a:extLst>
          </p:cNvPr>
          <p:cNvSpPr>
            <a:spLocks noGrp="1"/>
          </p:cNvSpPr>
          <p:nvPr>
            <p:ph type="ftr" sz="quarter" idx="10"/>
          </p:nvPr>
        </p:nvSpPr>
        <p:spPr/>
        <p:txBody>
          <a:bodyPr/>
          <a:lstStyle/>
          <a:p>
            <a:r>
              <a:rPr lang="en-US" dirty="0"/>
              <a:t>Confidentiality level | MM/DD/YYYY | Presenter</a:t>
            </a:r>
          </a:p>
        </p:txBody>
      </p:sp>
      <p:sp>
        <p:nvSpPr>
          <p:cNvPr id="3" name="Espace réservé du numéro de diapositive 2">
            <a:extLst>
              <a:ext uri="{FF2B5EF4-FFF2-40B4-BE49-F238E27FC236}">
                <a16:creationId xmlns:a16="http://schemas.microsoft.com/office/drawing/2014/main" id="{37B26A1F-4E9E-11E5-706C-0F61C93ADF27}"/>
              </a:ext>
            </a:extLst>
          </p:cNvPr>
          <p:cNvSpPr>
            <a:spLocks noGrp="1"/>
          </p:cNvSpPr>
          <p:nvPr>
            <p:ph type="sldNum" sz="quarter" idx="11"/>
          </p:nvPr>
        </p:nvSpPr>
        <p:spPr/>
        <p:txBody>
          <a:bodyPr/>
          <a:lstStyle/>
          <a:p>
            <a:fld id="{72F7D735-2684-4015-BC38-8C62B24B466E}" type="slidenum">
              <a:rPr lang="fr-FR" smtClean="0"/>
              <a:pPr/>
              <a:t>21</a:t>
            </a:fld>
            <a:endParaRPr lang="fr-FR" dirty="0"/>
          </a:p>
        </p:txBody>
      </p:sp>
      <p:sp>
        <p:nvSpPr>
          <p:cNvPr id="4" name="Espace réservé du texte 3">
            <a:extLst>
              <a:ext uri="{FF2B5EF4-FFF2-40B4-BE49-F238E27FC236}">
                <a16:creationId xmlns:a16="http://schemas.microsoft.com/office/drawing/2014/main" id="{60BDF4A9-DCDC-5C66-0AC5-7F395905E0AC}"/>
              </a:ext>
            </a:extLst>
          </p:cNvPr>
          <p:cNvSpPr>
            <a:spLocks noGrp="1"/>
          </p:cNvSpPr>
          <p:nvPr>
            <p:ph type="body" sz="quarter" idx="12"/>
          </p:nvPr>
        </p:nvSpPr>
        <p:spPr/>
        <p:txBody>
          <a:bodyPr/>
          <a:lstStyle/>
          <a:p>
            <a:endParaRPr lang="fr-FR" dirty="0"/>
          </a:p>
        </p:txBody>
      </p:sp>
      <p:sp>
        <p:nvSpPr>
          <p:cNvPr id="5" name="Espace réservé du texte 4">
            <a:extLst>
              <a:ext uri="{FF2B5EF4-FFF2-40B4-BE49-F238E27FC236}">
                <a16:creationId xmlns:a16="http://schemas.microsoft.com/office/drawing/2014/main" id="{C5CA5DA1-CA32-E2FF-202C-98AC3D43EC2F}"/>
              </a:ext>
            </a:extLst>
          </p:cNvPr>
          <p:cNvSpPr>
            <a:spLocks noGrp="1"/>
          </p:cNvSpPr>
          <p:nvPr>
            <p:ph type="body" sz="quarter" idx="13"/>
          </p:nvPr>
        </p:nvSpPr>
        <p:spPr/>
        <p:txBody>
          <a:bodyPr/>
          <a:lstStyle/>
          <a:p>
            <a:endParaRPr lang="fr-FR" dirty="0"/>
          </a:p>
        </p:txBody>
      </p:sp>
      <p:sp>
        <p:nvSpPr>
          <p:cNvPr id="6" name="Espace réservé du texte 5">
            <a:extLst>
              <a:ext uri="{FF2B5EF4-FFF2-40B4-BE49-F238E27FC236}">
                <a16:creationId xmlns:a16="http://schemas.microsoft.com/office/drawing/2014/main" id="{3B27E463-09FF-FF18-AB7D-834A12EAE80A}"/>
              </a:ext>
            </a:extLst>
          </p:cNvPr>
          <p:cNvSpPr>
            <a:spLocks noGrp="1"/>
          </p:cNvSpPr>
          <p:nvPr>
            <p:ph type="body" sz="quarter" idx="14"/>
          </p:nvPr>
        </p:nvSpPr>
        <p:spPr/>
        <p:txBody>
          <a:bodyPr/>
          <a:lstStyle/>
          <a:p>
            <a:endParaRPr lang="fr-FR" dirty="0"/>
          </a:p>
        </p:txBody>
      </p:sp>
      <p:sp>
        <p:nvSpPr>
          <p:cNvPr id="7" name="Espace réservé pour une image  6">
            <a:extLst>
              <a:ext uri="{FF2B5EF4-FFF2-40B4-BE49-F238E27FC236}">
                <a16:creationId xmlns:a16="http://schemas.microsoft.com/office/drawing/2014/main" id="{88AA948E-7302-275B-BE27-B4084B266943}"/>
              </a:ext>
            </a:extLst>
          </p:cNvPr>
          <p:cNvSpPr>
            <a:spLocks noGrp="1"/>
          </p:cNvSpPr>
          <p:nvPr>
            <p:ph type="pic" sz="quarter" idx="15"/>
          </p:nvPr>
        </p:nvSpPr>
        <p:spPr/>
        <p:txBody>
          <a:bodyPr/>
          <a:lstStyle/>
          <a:p>
            <a:endParaRPr lang="fr-FR" dirty="0"/>
          </a:p>
        </p:txBody>
      </p:sp>
      <p:sp>
        <p:nvSpPr>
          <p:cNvPr id="8" name="Espace réservé pour une image  7">
            <a:extLst>
              <a:ext uri="{FF2B5EF4-FFF2-40B4-BE49-F238E27FC236}">
                <a16:creationId xmlns:a16="http://schemas.microsoft.com/office/drawing/2014/main" id="{4E258D29-D664-3513-AE71-573801B52231}"/>
              </a:ext>
            </a:extLst>
          </p:cNvPr>
          <p:cNvSpPr>
            <a:spLocks noGrp="1"/>
          </p:cNvSpPr>
          <p:nvPr>
            <p:ph type="pic" sz="quarter" idx="16"/>
          </p:nvPr>
        </p:nvSpPr>
        <p:spPr/>
        <p:txBody>
          <a:bodyPr/>
          <a:lstStyle/>
          <a:p>
            <a:endParaRPr lang="fr-FR" dirty="0"/>
          </a:p>
        </p:txBody>
      </p:sp>
      <p:sp>
        <p:nvSpPr>
          <p:cNvPr id="9" name="Espace réservé pour une image  8">
            <a:extLst>
              <a:ext uri="{FF2B5EF4-FFF2-40B4-BE49-F238E27FC236}">
                <a16:creationId xmlns:a16="http://schemas.microsoft.com/office/drawing/2014/main" id="{0661E5D2-5F2C-9DCE-F7A6-4181FE6809BA}"/>
              </a:ext>
            </a:extLst>
          </p:cNvPr>
          <p:cNvSpPr>
            <a:spLocks noGrp="1"/>
          </p:cNvSpPr>
          <p:nvPr>
            <p:ph type="pic" sz="quarter" idx="17"/>
          </p:nvPr>
        </p:nvSpPr>
        <p:spPr/>
        <p:txBody>
          <a:bodyPr/>
          <a:lstStyle/>
          <a:p>
            <a:endParaRPr lang="fr-FR" dirty="0"/>
          </a:p>
        </p:txBody>
      </p:sp>
      <p:sp>
        <p:nvSpPr>
          <p:cNvPr id="10" name="Ellipse 9">
            <a:extLst>
              <a:ext uri="{FF2B5EF4-FFF2-40B4-BE49-F238E27FC236}">
                <a16:creationId xmlns:a16="http://schemas.microsoft.com/office/drawing/2014/main" id="{56BB6FEA-D05D-ADEC-9A93-7A9C316C3F01}"/>
              </a:ext>
            </a:extLst>
          </p:cNvPr>
          <p:cNvSpPr/>
          <p:nvPr/>
        </p:nvSpPr>
        <p:spPr>
          <a:xfrm>
            <a:off x="1370358" y="4714971"/>
            <a:ext cx="909217" cy="909217"/>
          </a:xfrm>
          <a:prstGeom prst="ellipse">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dirty="0"/>
          </a:p>
        </p:txBody>
      </p:sp>
      <p:sp>
        <p:nvSpPr>
          <p:cNvPr id="11" name="Ellipse 10">
            <a:extLst>
              <a:ext uri="{FF2B5EF4-FFF2-40B4-BE49-F238E27FC236}">
                <a16:creationId xmlns:a16="http://schemas.microsoft.com/office/drawing/2014/main" id="{C858D147-0CAB-F8AF-ECA1-77D9486A2716}"/>
              </a:ext>
            </a:extLst>
          </p:cNvPr>
          <p:cNvSpPr/>
          <p:nvPr/>
        </p:nvSpPr>
        <p:spPr>
          <a:xfrm>
            <a:off x="5641392" y="4736376"/>
            <a:ext cx="909217" cy="909217"/>
          </a:xfrm>
          <a:prstGeom prst="ellipse">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dirty="0"/>
          </a:p>
        </p:txBody>
      </p:sp>
      <p:sp>
        <p:nvSpPr>
          <p:cNvPr id="12" name="Ellipse 11">
            <a:extLst>
              <a:ext uri="{FF2B5EF4-FFF2-40B4-BE49-F238E27FC236}">
                <a16:creationId xmlns:a16="http://schemas.microsoft.com/office/drawing/2014/main" id="{08AC33D2-70A7-20FE-5631-4EFF71044BB3}"/>
              </a:ext>
            </a:extLst>
          </p:cNvPr>
          <p:cNvSpPr/>
          <p:nvPr/>
        </p:nvSpPr>
        <p:spPr>
          <a:xfrm>
            <a:off x="9912425" y="4736376"/>
            <a:ext cx="909217" cy="909217"/>
          </a:xfrm>
          <a:prstGeom prst="ellipse">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dirty="0"/>
          </a:p>
        </p:txBody>
      </p:sp>
      <p:pic>
        <p:nvPicPr>
          <p:cNvPr id="13" name="Image 12">
            <a:extLst>
              <a:ext uri="{FF2B5EF4-FFF2-40B4-BE49-F238E27FC236}">
                <a16:creationId xmlns:a16="http://schemas.microsoft.com/office/drawing/2014/main" id="{5C337E1F-766D-990D-ED1D-BEFFE0457BEE}"/>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419873" y="4714971"/>
            <a:ext cx="859702" cy="859702"/>
          </a:xfrm>
          <a:prstGeom prst="rect">
            <a:avLst/>
          </a:prstGeom>
        </p:spPr>
      </p:pic>
      <p:pic>
        <p:nvPicPr>
          <p:cNvPr id="14" name="Image 13">
            <a:extLst>
              <a:ext uri="{FF2B5EF4-FFF2-40B4-BE49-F238E27FC236}">
                <a16:creationId xmlns:a16="http://schemas.microsoft.com/office/drawing/2014/main" id="{53C9F100-625D-EF21-39ED-EA0DF6FA84F0}"/>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690907" y="4734748"/>
            <a:ext cx="859702" cy="859702"/>
          </a:xfrm>
          <a:prstGeom prst="rect">
            <a:avLst/>
          </a:prstGeom>
        </p:spPr>
      </p:pic>
      <p:pic>
        <p:nvPicPr>
          <p:cNvPr id="15" name="Image 14">
            <a:extLst>
              <a:ext uri="{FF2B5EF4-FFF2-40B4-BE49-F238E27FC236}">
                <a16:creationId xmlns:a16="http://schemas.microsoft.com/office/drawing/2014/main" id="{A655A44C-0B3D-2D16-4B70-B1F2E70C86AD}"/>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9961941" y="4750907"/>
            <a:ext cx="859702" cy="859702"/>
          </a:xfrm>
          <a:prstGeom prst="rect">
            <a:avLst/>
          </a:prstGeom>
        </p:spPr>
      </p:pic>
    </p:spTree>
    <p:extLst>
      <p:ext uri="{BB962C8B-B14F-4D97-AF65-F5344CB8AC3E}">
        <p14:creationId xmlns:p14="http://schemas.microsoft.com/office/powerpoint/2010/main" val="14312337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pied de page 1">
            <a:extLst>
              <a:ext uri="{FF2B5EF4-FFF2-40B4-BE49-F238E27FC236}">
                <a16:creationId xmlns:a16="http://schemas.microsoft.com/office/drawing/2014/main" id="{8616CD8A-662F-D19E-C1A1-3225CB3C9B93}"/>
              </a:ext>
            </a:extLst>
          </p:cNvPr>
          <p:cNvSpPr>
            <a:spLocks noGrp="1"/>
          </p:cNvSpPr>
          <p:nvPr>
            <p:ph type="ftr" sz="quarter" idx="10"/>
          </p:nvPr>
        </p:nvSpPr>
        <p:spPr/>
        <p:txBody>
          <a:bodyPr/>
          <a:lstStyle/>
          <a:p>
            <a:r>
              <a:rPr lang="en-US" dirty="0"/>
              <a:t>Confidentiality level | MM/DD/YYYY | Presenter</a:t>
            </a:r>
          </a:p>
        </p:txBody>
      </p:sp>
      <p:sp>
        <p:nvSpPr>
          <p:cNvPr id="3" name="Espace réservé du numéro de diapositive 2">
            <a:extLst>
              <a:ext uri="{FF2B5EF4-FFF2-40B4-BE49-F238E27FC236}">
                <a16:creationId xmlns:a16="http://schemas.microsoft.com/office/drawing/2014/main" id="{C9979038-3A47-89A0-C13E-7632F50850DC}"/>
              </a:ext>
            </a:extLst>
          </p:cNvPr>
          <p:cNvSpPr>
            <a:spLocks noGrp="1"/>
          </p:cNvSpPr>
          <p:nvPr>
            <p:ph type="sldNum" sz="quarter" idx="11"/>
          </p:nvPr>
        </p:nvSpPr>
        <p:spPr/>
        <p:txBody>
          <a:bodyPr/>
          <a:lstStyle/>
          <a:p>
            <a:fld id="{72F7D735-2684-4015-BC38-8C62B24B466E}" type="slidenum">
              <a:rPr lang="fr-FR" smtClean="0"/>
              <a:pPr/>
              <a:t>22</a:t>
            </a:fld>
            <a:endParaRPr lang="fr-FR" dirty="0"/>
          </a:p>
        </p:txBody>
      </p:sp>
      <p:sp>
        <p:nvSpPr>
          <p:cNvPr id="4" name="Espace réservé du texte 3">
            <a:extLst>
              <a:ext uri="{FF2B5EF4-FFF2-40B4-BE49-F238E27FC236}">
                <a16:creationId xmlns:a16="http://schemas.microsoft.com/office/drawing/2014/main" id="{15BD31EB-039A-B209-4129-BB68C42E50BB}"/>
              </a:ext>
            </a:extLst>
          </p:cNvPr>
          <p:cNvSpPr>
            <a:spLocks noGrp="1"/>
          </p:cNvSpPr>
          <p:nvPr>
            <p:ph type="body" sz="quarter" idx="12"/>
          </p:nvPr>
        </p:nvSpPr>
        <p:spPr/>
        <p:txBody>
          <a:bodyPr/>
          <a:lstStyle/>
          <a:p>
            <a:endParaRPr lang="fr-FR" dirty="0"/>
          </a:p>
        </p:txBody>
      </p:sp>
      <p:sp>
        <p:nvSpPr>
          <p:cNvPr id="5" name="Espace réservé du texte 4">
            <a:extLst>
              <a:ext uri="{FF2B5EF4-FFF2-40B4-BE49-F238E27FC236}">
                <a16:creationId xmlns:a16="http://schemas.microsoft.com/office/drawing/2014/main" id="{F539113B-1B06-496D-A7C6-687C8E427110}"/>
              </a:ext>
            </a:extLst>
          </p:cNvPr>
          <p:cNvSpPr>
            <a:spLocks noGrp="1"/>
          </p:cNvSpPr>
          <p:nvPr>
            <p:ph type="body" sz="quarter" idx="13"/>
          </p:nvPr>
        </p:nvSpPr>
        <p:spPr/>
        <p:txBody>
          <a:bodyPr/>
          <a:lstStyle/>
          <a:p>
            <a:endParaRPr lang="fr-FR" dirty="0"/>
          </a:p>
        </p:txBody>
      </p:sp>
      <p:sp>
        <p:nvSpPr>
          <p:cNvPr id="6" name="Espace réservé du texte 5">
            <a:extLst>
              <a:ext uri="{FF2B5EF4-FFF2-40B4-BE49-F238E27FC236}">
                <a16:creationId xmlns:a16="http://schemas.microsoft.com/office/drawing/2014/main" id="{594912AA-1995-4674-6881-A70BEFA3B729}"/>
              </a:ext>
            </a:extLst>
          </p:cNvPr>
          <p:cNvSpPr>
            <a:spLocks noGrp="1"/>
          </p:cNvSpPr>
          <p:nvPr>
            <p:ph type="body" sz="quarter" idx="14"/>
          </p:nvPr>
        </p:nvSpPr>
        <p:spPr/>
        <p:txBody>
          <a:bodyPr/>
          <a:lstStyle/>
          <a:p>
            <a:endParaRPr lang="fr-FR" dirty="0"/>
          </a:p>
        </p:txBody>
      </p:sp>
      <p:sp>
        <p:nvSpPr>
          <p:cNvPr id="7" name="Espace réservé du texte 6">
            <a:extLst>
              <a:ext uri="{FF2B5EF4-FFF2-40B4-BE49-F238E27FC236}">
                <a16:creationId xmlns:a16="http://schemas.microsoft.com/office/drawing/2014/main" id="{B4351A14-5546-0CC8-B7C6-992B6269F3AD}"/>
              </a:ext>
            </a:extLst>
          </p:cNvPr>
          <p:cNvSpPr>
            <a:spLocks noGrp="1"/>
          </p:cNvSpPr>
          <p:nvPr>
            <p:ph type="body" sz="quarter" idx="15"/>
          </p:nvPr>
        </p:nvSpPr>
        <p:spPr/>
        <p:txBody>
          <a:bodyPr/>
          <a:lstStyle/>
          <a:p>
            <a:endParaRPr lang="fr-FR" dirty="0"/>
          </a:p>
        </p:txBody>
      </p:sp>
      <p:sp>
        <p:nvSpPr>
          <p:cNvPr id="8" name="Espace réservé du texte 7">
            <a:extLst>
              <a:ext uri="{FF2B5EF4-FFF2-40B4-BE49-F238E27FC236}">
                <a16:creationId xmlns:a16="http://schemas.microsoft.com/office/drawing/2014/main" id="{05EE4AB9-DF66-201B-B542-0632199632F8}"/>
              </a:ext>
            </a:extLst>
          </p:cNvPr>
          <p:cNvSpPr>
            <a:spLocks noGrp="1"/>
          </p:cNvSpPr>
          <p:nvPr>
            <p:ph type="body" sz="quarter" idx="16"/>
          </p:nvPr>
        </p:nvSpPr>
        <p:spPr/>
        <p:txBody>
          <a:bodyPr/>
          <a:lstStyle/>
          <a:p>
            <a:endParaRPr lang="fr-FR" dirty="0"/>
          </a:p>
        </p:txBody>
      </p:sp>
      <p:sp>
        <p:nvSpPr>
          <p:cNvPr id="9" name="Espace réservé du texte 8">
            <a:extLst>
              <a:ext uri="{FF2B5EF4-FFF2-40B4-BE49-F238E27FC236}">
                <a16:creationId xmlns:a16="http://schemas.microsoft.com/office/drawing/2014/main" id="{DE5A0E8D-0812-5490-F866-D2B7CB5146E3}"/>
              </a:ext>
            </a:extLst>
          </p:cNvPr>
          <p:cNvSpPr>
            <a:spLocks noGrp="1"/>
          </p:cNvSpPr>
          <p:nvPr>
            <p:ph type="body" sz="quarter" idx="17"/>
          </p:nvPr>
        </p:nvSpPr>
        <p:spPr/>
        <p:txBody>
          <a:bodyPr/>
          <a:lstStyle/>
          <a:p>
            <a:endParaRPr lang="fr-FR" dirty="0"/>
          </a:p>
        </p:txBody>
      </p:sp>
      <p:sp>
        <p:nvSpPr>
          <p:cNvPr id="10" name="Espace réservé du texte 9">
            <a:extLst>
              <a:ext uri="{FF2B5EF4-FFF2-40B4-BE49-F238E27FC236}">
                <a16:creationId xmlns:a16="http://schemas.microsoft.com/office/drawing/2014/main" id="{BCB421EF-398C-0FE1-1760-463F1EA42BEF}"/>
              </a:ext>
            </a:extLst>
          </p:cNvPr>
          <p:cNvSpPr>
            <a:spLocks noGrp="1"/>
          </p:cNvSpPr>
          <p:nvPr>
            <p:ph type="body" sz="quarter" idx="18"/>
          </p:nvPr>
        </p:nvSpPr>
        <p:spPr/>
        <p:txBody>
          <a:bodyPr/>
          <a:lstStyle/>
          <a:p>
            <a:endParaRPr lang="fr-FR" dirty="0"/>
          </a:p>
        </p:txBody>
      </p:sp>
      <p:sp>
        <p:nvSpPr>
          <p:cNvPr id="11" name="Espace réservé pour une image  10">
            <a:extLst>
              <a:ext uri="{FF2B5EF4-FFF2-40B4-BE49-F238E27FC236}">
                <a16:creationId xmlns:a16="http://schemas.microsoft.com/office/drawing/2014/main" id="{048DCB1B-02A1-FD28-C91B-8D31EB3866AC}"/>
              </a:ext>
            </a:extLst>
          </p:cNvPr>
          <p:cNvSpPr>
            <a:spLocks noGrp="1"/>
          </p:cNvSpPr>
          <p:nvPr>
            <p:ph type="pic" sz="quarter" idx="19"/>
          </p:nvPr>
        </p:nvSpPr>
        <p:spPr/>
        <p:txBody>
          <a:bodyPr/>
          <a:lstStyle/>
          <a:p>
            <a:endParaRPr lang="fr-FR" dirty="0"/>
          </a:p>
        </p:txBody>
      </p:sp>
      <p:pic>
        <p:nvPicPr>
          <p:cNvPr id="12" name="Graphique 11">
            <a:extLst>
              <a:ext uri="{FF2B5EF4-FFF2-40B4-BE49-F238E27FC236}">
                <a16:creationId xmlns:a16="http://schemas.microsoft.com/office/drawing/2014/main" id="{7C1A3EE2-CE14-EEF0-04BE-E962B46F317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a:off x="10017563" y="4140165"/>
            <a:ext cx="1241470" cy="3805729"/>
          </a:xfrm>
          <a:prstGeom prst="rect">
            <a:avLst/>
          </a:prstGeom>
        </p:spPr>
      </p:pic>
      <p:sp>
        <p:nvSpPr>
          <p:cNvPr id="13" name="Ellipse 12">
            <a:extLst>
              <a:ext uri="{FF2B5EF4-FFF2-40B4-BE49-F238E27FC236}">
                <a16:creationId xmlns:a16="http://schemas.microsoft.com/office/drawing/2014/main" id="{5E8A1516-2BF5-EB50-5596-A435CF2004B5}"/>
              </a:ext>
            </a:extLst>
          </p:cNvPr>
          <p:cNvSpPr/>
          <p:nvPr/>
        </p:nvSpPr>
        <p:spPr>
          <a:xfrm>
            <a:off x="1399618" y="1669907"/>
            <a:ext cx="671557" cy="671557"/>
          </a:xfrm>
          <a:prstGeom prst="ellipse">
            <a:avLst/>
          </a:prstGeom>
          <a:solidFill>
            <a:schemeClr val="tx2"/>
          </a:solidFill>
          <a:ln>
            <a:noFill/>
          </a:ln>
          <a:effectLst>
            <a:outerShdw blurRad="381000" dist="2032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dirty="0"/>
          </a:p>
        </p:txBody>
      </p:sp>
      <p:pic>
        <p:nvPicPr>
          <p:cNvPr id="14" name="Image 13">
            <a:extLst>
              <a:ext uri="{FF2B5EF4-FFF2-40B4-BE49-F238E27FC236}">
                <a16:creationId xmlns:a16="http://schemas.microsoft.com/office/drawing/2014/main" id="{994C2DEA-4AC9-10CC-9B0D-FEDBE5936B19}"/>
              </a:ext>
            </a:extLst>
          </p:cNvPr>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1448924" y="1667210"/>
            <a:ext cx="634985" cy="634985"/>
          </a:xfrm>
          <a:prstGeom prst="rect">
            <a:avLst/>
          </a:prstGeom>
        </p:spPr>
      </p:pic>
      <p:sp>
        <p:nvSpPr>
          <p:cNvPr id="15" name="Ellipse 14">
            <a:extLst>
              <a:ext uri="{FF2B5EF4-FFF2-40B4-BE49-F238E27FC236}">
                <a16:creationId xmlns:a16="http://schemas.microsoft.com/office/drawing/2014/main" id="{84F97F4D-522E-A8B3-7C4E-4F7435469318}"/>
              </a:ext>
            </a:extLst>
          </p:cNvPr>
          <p:cNvSpPr/>
          <p:nvPr/>
        </p:nvSpPr>
        <p:spPr>
          <a:xfrm>
            <a:off x="4148033" y="1678672"/>
            <a:ext cx="671557" cy="671557"/>
          </a:xfrm>
          <a:prstGeom prst="ellipse">
            <a:avLst/>
          </a:prstGeom>
          <a:solidFill>
            <a:schemeClr val="tx2"/>
          </a:solidFill>
          <a:ln>
            <a:noFill/>
          </a:ln>
          <a:effectLst>
            <a:outerShdw blurRad="381000" dist="2032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dirty="0"/>
          </a:p>
        </p:txBody>
      </p:sp>
      <p:pic>
        <p:nvPicPr>
          <p:cNvPr id="16" name="Image 15">
            <a:extLst>
              <a:ext uri="{FF2B5EF4-FFF2-40B4-BE49-F238E27FC236}">
                <a16:creationId xmlns:a16="http://schemas.microsoft.com/office/drawing/2014/main" id="{6CBDCE14-38D7-1C09-15BD-011AA319B710}"/>
              </a:ext>
            </a:extLst>
          </p:cNvPr>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4197339" y="1675975"/>
            <a:ext cx="634985" cy="634985"/>
          </a:xfrm>
          <a:prstGeom prst="rect">
            <a:avLst/>
          </a:prstGeom>
        </p:spPr>
      </p:pic>
      <p:sp>
        <p:nvSpPr>
          <p:cNvPr id="17" name="Ellipse 16">
            <a:extLst>
              <a:ext uri="{FF2B5EF4-FFF2-40B4-BE49-F238E27FC236}">
                <a16:creationId xmlns:a16="http://schemas.microsoft.com/office/drawing/2014/main" id="{B02D88BF-1E32-920C-1F74-F159EDC314F9}"/>
              </a:ext>
            </a:extLst>
          </p:cNvPr>
          <p:cNvSpPr/>
          <p:nvPr/>
        </p:nvSpPr>
        <p:spPr>
          <a:xfrm>
            <a:off x="1411249" y="3215673"/>
            <a:ext cx="671557" cy="671557"/>
          </a:xfrm>
          <a:prstGeom prst="ellipse">
            <a:avLst/>
          </a:prstGeom>
          <a:solidFill>
            <a:schemeClr val="tx2"/>
          </a:solidFill>
          <a:ln>
            <a:noFill/>
          </a:ln>
          <a:effectLst>
            <a:outerShdw blurRad="381000" dist="2032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dirty="0"/>
          </a:p>
        </p:txBody>
      </p:sp>
      <p:pic>
        <p:nvPicPr>
          <p:cNvPr id="18" name="Image 17">
            <a:extLst>
              <a:ext uri="{FF2B5EF4-FFF2-40B4-BE49-F238E27FC236}">
                <a16:creationId xmlns:a16="http://schemas.microsoft.com/office/drawing/2014/main" id="{F1BF054C-760E-9BD5-9F4E-2063165321CC}"/>
              </a:ext>
            </a:extLst>
          </p:cNvPr>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1460555" y="3212976"/>
            <a:ext cx="634985" cy="634985"/>
          </a:xfrm>
          <a:prstGeom prst="rect">
            <a:avLst/>
          </a:prstGeom>
        </p:spPr>
      </p:pic>
      <p:sp>
        <p:nvSpPr>
          <p:cNvPr id="19" name="Ellipse 18">
            <a:extLst>
              <a:ext uri="{FF2B5EF4-FFF2-40B4-BE49-F238E27FC236}">
                <a16:creationId xmlns:a16="http://schemas.microsoft.com/office/drawing/2014/main" id="{D135E354-387B-D8D6-D522-A91D06103F06}"/>
              </a:ext>
            </a:extLst>
          </p:cNvPr>
          <p:cNvSpPr/>
          <p:nvPr/>
        </p:nvSpPr>
        <p:spPr>
          <a:xfrm>
            <a:off x="4159664" y="3224438"/>
            <a:ext cx="671557" cy="671557"/>
          </a:xfrm>
          <a:prstGeom prst="ellipse">
            <a:avLst/>
          </a:prstGeom>
          <a:solidFill>
            <a:schemeClr val="tx2"/>
          </a:solidFill>
          <a:ln>
            <a:noFill/>
          </a:ln>
          <a:effectLst>
            <a:outerShdw blurRad="381000" dist="2032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dirty="0"/>
          </a:p>
        </p:txBody>
      </p:sp>
      <p:pic>
        <p:nvPicPr>
          <p:cNvPr id="20" name="Image 19">
            <a:extLst>
              <a:ext uri="{FF2B5EF4-FFF2-40B4-BE49-F238E27FC236}">
                <a16:creationId xmlns:a16="http://schemas.microsoft.com/office/drawing/2014/main" id="{EDB18D75-C6B7-9E35-26FB-97D619049C22}"/>
              </a:ext>
            </a:extLst>
          </p:cNvPr>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4208970" y="3221741"/>
            <a:ext cx="634985" cy="634985"/>
          </a:xfrm>
          <a:prstGeom prst="rect">
            <a:avLst/>
          </a:prstGeom>
        </p:spPr>
      </p:pic>
      <p:sp>
        <p:nvSpPr>
          <p:cNvPr id="21" name="Ellipse 20">
            <a:extLst>
              <a:ext uri="{FF2B5EF4-FFF2-40B4-BE49-F238E27FC236}">
                <a16:creationId xmlns:a16="http://schemas.microsoft.com/office/drawing/2014/main" id="{E99E738F-1E1F-F4FD-80ED-A3E533271C3D}"/>
              </a:ext>
            </a:extLst>
          </p:cNvPr>
          <p:cNvSpPr/>
          <p:nvPr/>
        </p:nvSpPr>
        <p:spPr>
          <a:xfrm>
            <a:off x="1399618" y="4748194"/>
            <a:ext cx="671557" cy="671557"/>
          </a:xfrm>
          <a:prstGeom prst="ellipse">
            <a:avLst/>
          </a:prstGeom>
          <a:solidFill>
            <a:schemeClr val="tx2"/>
          </a:solidFill>
          <a:ln>
            <a:noFill/>
          </a:ln>
          <a:effectLst>
            <a:outerShdw blurRad="381000" dist="2032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dirty="0"/>
          </a:p>
        </p:txBody>
      </p:sp>
      <p:pic>
        <p:nvPicPr>
          <p:cNvPr id="22" name="Image 21">
            <a:extLst>
              <a:ext uri="{FF2B5EF4-FFF2-40B4-BE49-F238E27FC236}">
                <a16:creationId xmlns:a16="http://schemas.microsoft.com/office/drawing/2014/main" id="{039925C0-45E2-6CA8-F1C9-503548DF7403}"/>
              </a:ext>
            </a:extLst>
          </p:cNvPr>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1448924" y="4745497"/>
            <a:ext cx="634985" cy="634985"/>
          </a:xfrm>
          <a:prstGeom prst="rect">
            <a:avLst/>
          </a:prstGeom>
        </p:spPr>
      </p:pic>
      <p:sp>
        <p:nvSpPr>
          <p:cNvPr id="23" name="Ellipse 22">
            <a:extLst>
              <a:ext uri="{FF2B5EF4-FFF2-40B4-BE49-F238E27FC236}">
                <a16:creationId xmlns:a16="http://schemas.microsoft.com/office/drawing/2014/main" id="{AAAC5C08-CB5F-417F-7939-AC266E148889}"/>
              </a:ext>
            </a:extLst>
          </p:cNvPr>
          <p:cNvSpPr/>
          <p:nvPr/>
        </p:nvSpPr>
        <p:spPr>
          <a:xfrm>
            <a:off x="4148033" y="4756959"/>
            <a:ext cx="671557" cy="671557"/>
          </a:xfrm>
          <a:prstGeom prst="ellipse">
            <a:avLst/>
          </a:prstGeom>
          <a:solidFill>
            <a:schemeClr val="tx2"/>
          </a:solidFill>
          <a:ln>
            <a:noFill/>
          </a:ln>
          <a:effectLst>
            <a:outerShdw blurRad="381000" dist="2032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dirty="0"/>
          </a:p>
        </p:txBody>
      </p:sp>
      <p:pic>
        <p:nvPicPr>
          <p:cNvPr id="24" name="Image 23">
            <a:extLst>
              <a:ext uri="{FF2B5EF4-FFF2-40B4-BE49-F238E27FC236}">
                <a16:creationId xmlns:a16="http://schemas.microsoft.com/office/drawing/2014/main" id="{2A13B950-3BD7-D223-2FB8-1A9A80006999}"/>
              </a:ext>
            </a:extLst>
          </p:cNvPr>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4197339" y="4754262"/>
            <a:ext cx="634985" cy="634985"/>
          </a:xfrm>
          <a:prstGeom prst="rect">
            <a:avLst/>
          </a:prstGeom>
        </p:spPr>
      </p:pic>
      <p:sp>
        <p:nvSpPr>
          <p:cNvPr id="25" name="Graphique 26">
            <a:extLst>
              <a:ext uri="{FF2B5EF4-FFF2-40B4-BE49-F238E27FC236}">
                <a16:creationId xmlns:a16="http://schemas.microsoft.com/office/drawing/2014/main" id="{77AF20B2-9428-E085-122D-EC2576CCDF9C}"/>
              </a:ext>
            </a:extLst>
          </p:cNvPr>
          <p:cNvSpPr/>
          <p:nvPr/>
        </p:nvSpPr>
        <p:spPr>
          <a:xfrm flipH="1">
            <a:off x="10561849" y="1913671"/>
            <a:ext cx="1349857" cy="351235"/>
          </a:xfrm>
          <a:custGeom>
            <a:avLst/>
            <a:gdLst>
              <a:gd name="connsiteX0" fmla="*/ 2216819 w 2215394"/>
              <a:gd name="connsiteY0" fmla="*/ 576493 h 576449"/>
              <a:gd name="connsiteX1" fmla="*/ 2066554 w 2215394"/>
              <a:gd name="connsiteY1" fmla="*/ 475527 h 576449"/>
              <a:gd name="connsiteX2" fmla="*/ 1949151 w 2215394"/>
              <a:gd name="connsiteY2" fmla="*/ 521314 h 576449"/>
              <a:gd name="connsiteX3" fmla="*/ 1656805 w 2215394"/>
              <a:gd name="connsiteY3" fmla="*/ 322903 h 576449"/>
              <a:gd name="connsiteX4" fmla="*/ 1409086 w 2215394"/>
              <a:gd name="connsiteY4" fmla="*/ 440306 h 576449"/>
              <a:gd name="connsiteX5" fmla="*/ 939474 w 2215394"/>
              <a:gd name="connsiteY5" fmla="*/ 44 h 576449"/>
              <a:gd name="connsiteX6" fmla="*/ 481614 w 2215394"/>
              <a:gd name="connsiteY6" fmla="*/ 369864 h 576449"/>
              <a:gd name="connsiteX7" fmla="*/ 310196 w 2215394"/>
              <a:gd name="connsiteY7" fmla="*/ 318207 h 576449"/>
              <a:gd name="connsiteX8" fmla="*/ 1425 w 2215394"/>
              <a:gd name="connsiteY8" fmla="*/ 571797 h 576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15394" h="576449">
                <a:moveTo>
                  <a:pt x="2216819" y="576493"/>
                </a:moveTo>
                <a:cubicBezTo>
                  <a:pt x="2192169" y="515162"/>
                  <a:pt x="2132293" y="475116"/>
                  <a:pt x="2066554" y="475527"/>
                </a:cubicBezTo>
                <a:cubicBezTo>
                  <a:pt x="2023102" y="474458"/>
                  <a:pt x="1980838" y="490942"/>
                  <a:pt x="1949151" y="521314"/>
                </a:cubicBezTo>
                <a:cubicBezTo>
                  <a:pt x="1901012" y="401551"/>
                  <a:pt x="1785959" y="322926"/>
                  <a:pt x="1656805" y="322903"/>
                </a:cubicBezTo>
                <a:cubicBezTo>
                  <a:pt x="1560541" y="321940"/>
                  <a:pt x="1468963" y="365226"/>
                  <a:pt x="1409086" y="440306"/>
                </a:cubicBezTo>
                <a:cubicBezTo>
                  <a:pt x="1393823" y="192468"/>
                  <a:pt x="1188368" y="-437"/>
                  <a:pt x="939474" y="44"/>
                </a:cubicBezTo>
                <a:cubicBezTo>
                  <a:pt x="718756" y="526"/>
                  <a:pt x="528564" y="154371"/>
                  <a:pt x="481614" y="369864"/>
                </a:cubicBezTo>
                <a:cubicBezTo>
                  <a:pt x="431124" y="336533"/>
                  <a:pt x="371248" y="318594"/>
                  <a:pt x="310196" y="318207"/>
                </a:cubicBezTo>
                <a:cubicBezTo>
                  <a:pt x="159916" y="318160"/>
                  <a:pt x="30776" y="424374"/>
                  <a:pt x="1425" y="571797"/>
                </a:cubicBezTo>
                <a:close/>
              </a:path>
            </a:pathLst>
          </a:custGeom>
          <a:solidFill>
            <a:schemeClr val="bg1"/>
          </a:solidFill>
          <a:ln w="117308" cap="flat">
            <a:noFill/>
            <a:prstDash val="solid"/>
            <a:miter/>
          </a:ln>
          <a:effectLst>
            <a:outerShdw blurRad="381000" dist="203200" dir="2700000" algn="tl" rotWithShape="0">
              <a:prstClr val="black">
                <a:alpha val="40000"/>
              </a:prstClr>
            </a:outerShdw>
          </a:effectLst>
        </p:spPr>
        <p:txBody>
          <a:bodyPr rtlCol="0" anchor="ctr"/>
          <a:lstStyle/>
          <a:p>
            <a:endParaRPr lang="en-US" dirty="0"/>
          </a:p>
        </p:txBody>
      </p:sp>
    </p:spTree>
    <p:extLst>
      <p:ext uri="{BB962C8B-B14F-4D97-AF65-F5344CB8AC3E}">
        <p14:creationId xmlns:p14="http://schemas.microsoft.com/office/powerpoint/2010/main" val="23772438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pied de page 1">
            <a:extLst>
              <a:ext uri="{FF2B5EF4-FFF2-40B4-BE49-F238E27FC236}">
                <a16:creationId xmlns:a16="http://schemas.microsoft.com/office/drawing/2014/main" id="{89AD8CC0-4CD3-9808-DDE9-A5A4E55C8F27}"/>
              </a:ext>
            </a:extLst>
          </p:cNvPr>
          <p:cNvSpPr>
            <a:spLocks noGrp="1"/>
          </p:cNvSpPr>
          <p:nvPr>
            <p:ph type="ftr" sz="quarter" idx="10"/>
          </p:nvPr>
        </p:nvSpPr>
        <p:spPr/>
        <p:txBody>
          <a:bodyPr/>
          <a:lstStyle/>
          <a:p>
            <a:r>
              <a:rPr lang="en-US" dirty="0"/>
              <a:t>Confidentiality level | MM/DD/YYYY | Presenter</a:t>
            </a:r>
          </a:p>
        </p:txBody>
      </p:sp>
      <p:sp>
        <p:nvSpPr>
          <p:cNvPr id="3" name="Espace réservé du numéro de diapositive 2">
            <a:extLst>
              <a:ext uri="{FF2B5EF4-FFF2-40B4-BE49-F238E27FC236}">
                <a16:creationId xmlns:a16="http://schemas.microsoft.com/office/drawing/2014/main" id="{BA33A6C0-C412-A01A-A912-D2C1086C177B}"/>
              </a:ext>
            </a:extLst>
          </p:cNvPr>
          <p:cNvSpPr>
            <a:spLocks noGrp="1"/>
          </p:cNvSpPr>
          <p:nvPr>
            <p:ph type="sldNum" sz="quarter" idx="11"/>
          </p:nvPr>
        </p:nvSpPr>
        <p:spPr/>
        <p:txBody>
          <a:bodyPr/>
          <a:lstStyle/>
          <a:p>
            <a:fld id="{72F7D735-2684-4015-BC38-8C62B24B466E}" type="slidenum">
              <a:rPr lang="fr-FR" smtClean="0"/>
              <a:pPr/>
              <a:t>23</a:t>
            </a:fld>
            <a:endParaRPr lang="fr-FR" dirty="0"/>
          </a:p>
        </p:txBody>
      </p:sp>
      <p:sp>
        <p:nvSpPr>
          <p:cNvPr id="4" name="Espace réservé du texte 3">
            <a:extLst>
              <a:ext uri="{FF2B5EF4-FFF2-40B4-BE49-F238E27FC236}">
                <a16:creationId xmlns:a16="http://schemas.microsoft.com/office/drawing/2014/main" id="{1B53B99F-D207-7113-2489-FC9D6764F937}"/>
              </a:ext>
            </a:extLst>
          </p:cNvPr>
          <p:cNvSpPr>
            <a:spLocks noGrp="1"/>
          </p:cNvSpPr>
          <p:nvPr>
            <p:ph type="body" sz="quarter" idx="12"/>
          </p:nvPr>
        </p:nvSpPr>
        <p:spPr/>
        <p:txBody>
          <a:bodyPr/>
          <a:lstStyle/>
          <a:p>
            <a:endParaRPr lang="fr-FR" dirty="0"/>
          </a:p>
        </p:txBody>
      </p:sp>
      <p:sp>
        <p:nvSpPr>
          <p:cNvPr id="5" name="Espace réservé du texte 4">
            <a:extLst>
              <a:ext uri="{FF2B5EF4-FFF2-40B4-BE49-F238E27FC236}">
                <a16:creationId xmlns:a16="http://schemas.microsoft.com/office/drawing/2014/main" id="{7C1F1E40-B467-F1BF-B5C9-91D1CF334265}"/>
              </a:ext>
            </a:extLst>
          </p:cNvPr>
          <p:cNvSpPr>
            <a:spLocks noGrp="1"/>
          </p:cNvSpPr>
          <p:nvPr>
            <p:ph type="body" sz="quarter" idx="13"/>
          </p:nvPr>
        </p:nvSpPr>
        <p:spPr/>
        <p:txBody>
          <a:bodyPr/>
          <a:lstStyle/>
          <a:p>
            <a:endParaRPr lang="fr-FR" dirty="0"/>
          </a:p>
        </p:txBody>
      </p:sp>
      <p:sp>
        <p:nvSpPr>
          <p:cNvPr id="6" name="Espace réservé pour une image  5">
            <a:extLst>
              <a:ext uri="{FF2B5EF4-FFF2-40B4-BE49-F238E27FC236}">
                <a16:creationId xmlns:a16="http://schemas.microsoft.com/office/drawing/2014/main" id="{8BAAF6F9-2CBF-BBCD-F9E0-93522CDE7779}"/>
              </a:ext>
            </a:extLst>
          </p:cNvPr>
          <p:cNvSpPr>
            <a:spLocks noGrp="1"/>
          </p:cNvSpPr>
          <p:nvPr>
            <p:ph type="pic" sz="quarter" idx="14"/>
          </p:nvPr>
        </p:nvSpPr>
        <p:spPr/>
        <p:txBody>
          <a:bodyPr/>
          <a:lstStyle/>
          <a:p>
            <a:endParaRPr lang="fr-FR" dirty="0"/>
          </a:p>
        </p:txBody>
      </p:sp>
      <p:pic>
        <p:nvPicPr>
          <p:cNvPr id="7" name="Graphique 6">
            <a:extLst>
              <a:ext uri="{FF2B5EF4-FFF2-40B4-BE49-F238E27FC236}">
                <a16:creationId xmlns:a16="http://schemas.microsoft.com/office/drawing/2014/main" id="{98440E54-52DF-CF3B-0B42-31FF82E3F5B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a:off x="9264352" y="4598576"/>
            <a:ext cx="2124075" cy="2781300"/>
          </a:xfrm>
          <a:prstGeom prst="rect">
            <a:avLst/>
          </a:prstGeom>
        </p:spPr>
      </p:pic>
    </p:spTree>
    <p:extLst>
      <p:ext uri="{BB962C8B-B14F-4D97-AF65-F5344CB8AC3E}">
        <p14:creationId xmlns:p14="http://schemas.microsoft.com/office/powerpoint/2010/main" val="15115323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pied de page 1">
            <a:extLst>
              <a:ext uri="{FF2B5EF4-FFF2-40B4-BE49-F238E27FC236}">
                <a16:creationId xmlns:a16="http://schemas.microsoft.com/office/drawing/2014/main" id="{29ED0C72-AAE7-817F-3341-C588536AA227}"/>
              </a:ext>
            </a:extLst>
          </p:cNvPr>
          <p:cNvSpPr>
            <a:spLocks noGrp="1"/>
          </p:cNvSpPr>
          <p:nvPr>
            <p:ph type="ftr" sz="quarter" idx="10"/>
          </p:nvPr>
        </p:nvSpPr>
        <p:spPr/>
        <p:txBody>
          <a:bodyPr/>
          <a:lstStyle/>
          <a:p>
            <a:r>
              <a:rPr lang="en-US" dirty="0"/>
              <a:t>Confidentiality level | MM/DD/YYYY | Presenter</a:t>
            </a:r>
          </a:p>
        </p:txBody>
      </p:sp>
      <p:sp>
        <p:nvSpPr>
          <p:cNvPr id="3" name="Espace réservé du numéro de diapositive 2">
            <a:extLst>
              <a:ext uri="{FF2B5EF4-FFF2-40B4-BE49-F238E27FC236}">
                <a16:creationId xmlns:a16="http://schemas.microsoft.com/office/drawing/2014/main" id="{E0E233B8-22D9-8CFA-BB78-032D40D2A979}"/>
              </a:ext>
            </a:extLst>
          </p:cNvPr>
          <p:cNvSpPr>
            <a:spLocks noGrp="1"/>
          </p:cNvSpPr>
          <p:nvPr>
            <p:ph type="sldNum" sz="quarter" idx="11"/>
          </p:nvPr>
        </p:nvSpPr>
        <p:spPr/>
        <p:txBody>
          <a:bodyPr/>
          <a:lstStyle/>
          <a:p>
            <a:fld id="{72F7D735-2684-4015-BC38-8C62B24B466E}" type="slidenum">
              <a:rPr lang="fr-FR" smtClean="0"/>
              <a:pPr/>
              <a:t>24</a:t>
            </a:fld>
            <a:endParaRPr lang="fr-FR" dirty="0"/>
          </a:p>
        </p:txBody>
      </p:sp>
      <p:sp>
        <p:nvSpPr>
          <p:cNvPr id="4" name="Espace réservé du texte 3">
            <a:extLst>
              <a:ext uri="{FF2B5EF4-FFF2-40B4-BE49-F238E27FC236}">
                <a16:creationId xmlns:a16="http://schemas.microsoft.com/office/drawing/2014/main" id="{86D76C28-F599-C2B7-7809-CB619B91C039}"/>
              </a:ext>
            </a:extLst>
          </p:cNvPr>
          <p:cNvSpPr>
            <a:spLocks noGrp="1"/>
          </p:cNvSpPr>
          <p:nvPr>
            <p:ph type="body" sz="quarter" idx="12"/>
          </p:nvPr>
        </p:nvSpPr>
        <p:spPr/>
        <p:txBody>
          <a:bodyPr/>
          <a:lstStyle/>
          <a:p>
            <a:endParaRPr lang="fr-FR" dirty="0"/>
          </a:p>
        </p:txBody>
      </p:sp>
      <p:sp>
        <p:nvSpPr>
          <p:cNvPr id="5" name="Espace réservé du texte 4">
            <a:extLst>
              <a:ext uri="{FF2B5EF4-FFF2-40B4-BE49-F238E27FC236}">
                <a16:creationId xmlns:a16="http://schemas.microsoft.com/office/drawing/2014/main" id="{8A9FBD30-CD42-68E3-12C8-F86C31363325}"/>
              </a:ext>
            </a:extLst>
          </p:cNvPr>
          <p:cNvSpPr>
            <a:spLocks noGrp="1"/>
          </p:cNvSpPr>
          <p:nvPr>
            <p:ph type="body" sz="quarter" idx="13"/>
          </p:nvPr>
        </p:nvSpPr>
        <p:spPr/>
        <p:txBody>
          <a:bodyPr/>
          <a:lstStyle/>
          <a:p>
            <a:endParaRPr lang="fr-FR" dirty="0"/>
          </a:p>
        </p:txBody>
      </p:sp>
      <p:sp>
        <p:nvSpPr>
          <p:cNvPr id="6" name="Espace réservé pour une image  5">
            <a:extLst>
              <a:ext uri="{FF2B5EF4-FFF2-40B4-BE49-F238E27FC236}">
                <a16:creationId xmlns:a16="http://schemas.microsoft.com/office/drawing/2014/main" id="{BE661692-9F96-4B26-634F-348BDACDC28C}"/>
              </a:ext>
            </a:extLst>
          </p:cNvPr>
          <p:cNvSpPr>
            <a:spLocks noGrp="1"/>
          </p:cNvSpPr>
          <p:nvPr>
            <p:ph type="pic" sz="quarter" idx="14"/>
          </p:nvPr>
        </p:nvSpPr>
        <p:spPr/>
        <p:txBody>
          <a:bodyPr/>
          <a:lstStyle/>
          <a:p>
            <a:endParaRPr lang="fr-FR" dirty="0"/>
          </a:p>
        </p:txBody>
      </p:sp>
      <p:sp>
        <p:nvSpPr>
          <p:cNvPr id="7" name="Espace réservé pour une image  6">
            <a:extLst>
              <a:ext uri="{FF2B5EF4-FFF2-40B4-BE49-F238E27FC236}">
                <a16:creationId xmlns:a16="http://schemas.microsoft.com/office/drawing/2014/main" id="{CDD69861-72BE-7A70-CC95-664764F0D358}"/>
              </a:ext>
            </a:extLst>
          </p:cNvPr>
          <p:cNvSpPr>
            <a:spLocks noGrp="1"/>
          </p:cNvSpPr>
          <p:nvPr>
            <p:ph type="pic" sz="quarter" idx="15"/>
          </p:nvPr>
        </p:nvSpPr>
        <p:spPr/>
        <p:txBody>
          <a:bodyPr/>
          <a:lstStyle/>
          <a:p>
            <a:endParaRPr lang="fr-FR" dirty="0"/>
          </a:p>
        </p:txBody>
      </p:sp>
      <p:sp>
        <p:nvSpPr>
          <p:cNvPr id="8" name="Graphique 26">
            <a:extLst>
              <a:ext uri="{FF2B5EF4-FFF2-40B4-BE49-F238E27FC236}">
                <a16:creationId xmlns:a16="http://schemas.microsoft.com/office/drawing/2014/main" id="{DB5B7E16-45DF-1A5F-1607-DCD391683C90}"/>
              </a:ext>
            </a:extLst>
          </p:cNvPr>
          <p:cNvSpPr/>
          <p:nvPr/>
        </p:nvSpPr>
        <p:spPr>
          <a:xfrm flipH="1">
            <a:off x="4858319" y="1291235"/>
            <a:ext cx="1349857" cy="351235"/>
          </a:xfrm>
          <a:custGeom>
            <a:avLst/>
            <a:gdLst>
              <a:gd name="connsiteX0" fmla="*/ 2216819 w 2215394"/>
              <a:gd name="connsiteY0" fmla="*/ 576493 h 576449"/>
              <a:gd name="connsiteX1" fmla="*/ 2066554 w 2215394"/>
              <a:gd name="connsiteY1" fmla="*/ 475527 h 576449"/>
              <a:gd name="connsiteX2" fmla="*/ 1949151 w 2215394"/>
              <a:gd name="connsiteY2" fmla="*/ 521314 h 576449"/>
              <a:gd name="connsiteX3" fmla="*/ 1656805 w 2215394"/>
              <a:gd name="connsiteY3" fmla="*/ 322903 h 576449"/>
              <a:gd name="connsiteX4" fmla="*/ 1409086 w 2215394"/>
              <a:gd name="connsiteY4" fmla="*/ 440306 h 576449"/>
              <a:gd name="connsiteX5" fmla="*/ 939474 w 2215394"/>
              <a:gd name="connsiteY5" fmla="*/ 44 h 576449"/>
              <a:gd name="connsiteX6" fmla="*/ 481614 w 2215394"/>
              <a:gd name="connsiteY6" fmla="*/ 369864 h 576449"/>
              <a:gd name="connsiteX7" fmla="*/ 310196 w 2215394"/>
              <a:gd name="connsiteY7" fmla="*/ 318207 h 576449"/>
              <a:gd name="connsiteX8" fmla="*/ 1425 w 2215394"/>
              <a:gd name="connsiteY8" fmla="*/ 571797 h 576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15394" h="576449">
                <a:moveTo>
                  <a:pt x="2216819" y="576493"/>
                </a:moveTo>
                <a:cubicBezTo>
                  <a:pt x="2192169" y="515162"/>
                  <a:pt x="2132293" y="475116"/>
                  <a:pt x="2066554" y="475527"/>
                </a:cubicBezTo>
                <a:cubicBezTo>
                  <a:pt x="2023102" y="474458"/>
                  <a:pt x="1980838" y="490942"/>
                  <a:pt x="1949151" y="521314"/>
                </a:cubicBezTo>
                <a:cubicBezTo>
                  <a:pt x="1901012" y="401551"/>
                  <a:pt x="1785959" y="322926"/>
                  <a:pt x="1656805" y="322903"/>
                </a:cubicBezTo>
                <a:cubicBezTo>
                  <a:pt x="1560541" y="321940"/>
                  <a:pt x="1468963" y="365226"/>
                  <a:pt x="1409086" y="440306"/>
                </a:cubicBezTo>
                <a:cubicBezTo>
                  <a:pt x="1393823" y="192468"/>
                  <a:pt x="1188368" y="-437"/>
                  <a:pt x="939474" y="44"/>
                </a:cubicBezTo>
                <a:cubicBezTo>
                  <a:pt x="718756" y="526"/>
                  <a:pt x="528564" y="154371"/>
                  <a:pt x="481614" y="369864"/>
                </a:cubicBezTo>
                <a:cubicBezTo>
                  <a:pt x="431124" y="336533"/>
                  <a:pt x="371248" y="318594"/>
                  <a:pt x="310196" y="318207"/>
                </a:cubicBezTo>
                <a:cubicBezTo>
                  <a:pt x="159916" y="318160"/>
                  <a:pt x="30776" y="424374"/>
                  <a:pt x="1425" y="571797"/>
                </a:cubicBezTo>
                <a:close/>
              </a:path>
            </a:pathLst>
          </a:custGeom>
          <a:solidFill>
            <a:schemeClr val="bg1"/>
          </a:solidFill>
          <a:ln w="117308" cap="flat">
            <a:noFill/>
            <a:prstDash val="solid"/>
            <a:miter/>
          </a:ln>
          <a:effectLst>
            <a:outerShdw blurRad="381000" dist="203200" dir="2700000" algn="tl" rotWithShape="0">
              <a:prstClr val="black">
                <a:alpha val="77000"/>
              </a:prstClr>
            </a:outerShdw>
          </a:effectLst>
        </p:spPr>
        <p:txBody>
          <a:bodyPr rtlCol="0" anchor="ctr"/>
          <a:lstStyle/>
          <a:p>
            <a:endParaRPr lang="en-US" dirty="0"/>
          </a:p>
        </p:txBody>
      </p:sp>
      <p:pic>
        <p:nvPicPr>
          <p:cNvPr id="9" name="Graphique 8">
            <a:extLst>
              <a:ext uri="{FF2B5EF4-FFF2-40B4-BE49-F238E27FC236}">
                <a16:creationId xmlns:a16="http://schemas.microsoft.com/office/drawing/2014/main" id="{112AAD30-9918-E1A6-147C-57EB75C0DD3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a:off x="7036504" y="5213372"/>
            <a:ext cx="2390108" cy="2176068"/>
          </a:xfrm>
          <a:prstGeom prst="rect">
            <a:avLst/>
          </a:prstGeom>
        </p:spPr>
      </p:pic>
    </p:spTree>
    <p:extLst>
      <p:ext uri="{BB962C8B-B14F-4D97-AF65-F5344CB8AC3E}">
        <p14:creationId xmlns:p14="http://schemas.microsoft.com/office/powerpoint/2010/main" val="3449843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pied de page 1">
            <a:extLst>
              <a:ext uri="{FF2B5EF4-FFF2-40B4-BE49-F238E27FC236}">
                <a16:creationId xmlns:a16="http://schemas.microsoft.com/office/drawing/2014/main" id="{5551242D-749C-3E46-E0DB-4092F0BD6A69}"/>
              </a:ext>
            </a:extLst>
          </p:cNvPr>
          <p:cNvSpPr>
            <a:spLocks noGrp="1"/>
          </p:cNvSpPr>
          <p:nvPr>
            <p:ph type="ftr" sz="quarter" idx="10"/>
          </p:nvPr>
        </p:nvSpPr>
        <p:spPr/>
        <p:txBody>
          <a:bodyPr/>
          <a:lstStyle/>
          <a:p>
            <a:r>
              <a:rPr lang="en-US" dirty="0"/>
              <a:t>Confidentiality level | MM/DD/YYYY | Presenter</a:t>
            </a:r>
          </a:p>
        </p:txBody>
      </p:sp>
      <p:sp>
        <p:nvSpPr>
          <p:cNvPr id="3" name="Espace réservé du numéro de diapositive 2">
            <a:extLst>
              <a:ext uri="{FF2B5EF4-FFF2-40B4-BE49-F238E27FC236}">
                <a16:creationId xmlns:a16="http://schemas.microsoft.com/office/drawing/2014/main" id="{4A9B0FE7-BB00-DAA7-1FB1-EB9E730963FB}"/>
              </a:ext>
            </a:extLst>
          </p:cNvPr>
          <p:cNvSpPr>
            <a:spLocks noGrp="1"/>
          </p:cNvSpPr>
          <p:nvPr>
            <p:ph type="sldNum" sz="quarter" idx="11"/>
          </p:nvPr>
        </p:nvSpPr>
        <p:spPr/>
        <p:txBody>
          <a:bodyPr/>
          <a:lstStyle/>
          <a:p>
            <a:fld id="{72F7D735-2684-4015-BC38-8C62B24B466E}" type="slidenum">
              <a:rPr lang="fr-FR" smtClean="0"/>
              <a:pPr/>
              <a:t>25</a:t>
            </a:fld>
            <a:endParaRPr lang="fr-FR" dirty="0"/>
          </a:p>
        </p:txBody>
      </p:sp>
      <p:sp>
        <p:nvSpPr>
          <p:cNvPr id="4" name="Espace réservé du texte 3">
            <a:extLst>
              <a:ext uri="{FF2B5EF4-FFF2-40B4-BE49-F238E27FC236}">
                <a16:creationId xmlns:a16="http://schemas.microsoft.com/office/drawing/2014/main" id="{4A43F2F3-997D-38E1-7AC0-FBBAF13A5105}"/>
              </a:ext>
            </a:extLst>
          </p:cNvPr>
          <p:cNvSpPr>
            <a:spLocks noGrp="1"/>
          </p:cNvSpPr>
          <p:nvPr>
            <p:ph type="body" sz="quarter" idx="12"/>
          </p:nvPr>
        </p:nvSpPr>
        <p:spPr/>
        <p:txBody>
          <a:bodyPr/>
          <a:lstStyle/>
          <a:p>
            <a:endParaRPr lang="fr-FR" dirty="0"/>
          </a:p>
        </p:txBody>
      </p:sp>
      <p:sp>
        <p:nvSpPr>
          <p:cNvPr id="5" name="Espace réservé du texte 4">
            <a:extLst>
              <a:ext uri="{FF2B5EF4-FFF2-40B4-BE49-F238E27FC236}">
                <a16:creationId xmlns:a16="http://schemas.microsoft.com/office/drawing/2014/main" id="{16D0B787-3A8E-119A-6A86-9DEE87B83F8E}"/>
              </a:ext>
            </a:extLst>
          </p:cNvPr>
          <p:cNvSpPr>
            <a:spLocks noGrp="1"/>
          </p:cNvSpPr>
          <p:nvPr>
            <p:ph type="body" sz="quarter" idx="13"/>
          </p:nvPr>
        </p:nvSpPr>
        <p:spPr/>
        <p:txBody>
          <a:bodyPr/>
          <a:lstStyle/>
          <a:p>
            <a:endParaRPr lang="fr-FR" dirty="0"/>
          </a:p>
        </p:txBody>
      </p:sp>
      <p:sp>
        <p:nvSpPr>
          <p:cNvPr id="6" name="Espace réservé du texte 5">
            <a:extLst>
              <a:ext uri="{FF2B5EF4-FFF2-40B4-BE49-F238E27FC236}">
                <a16:creationId xmlns:a16="http://schemas.microsoft.com/office/drawing/2014/main" id="{076F9681-6511-97C5-D216-03019B5058B7}"/>
              </a:ext>
            </a:extLst>
          </p:cNvPr>
          <p:cNvSpPr>
            <a:spLocks noGrp="1"/>
          </p:cNvSpPr>
          <p:nvPr>
            <p:ph type="body" sz="quarter" idx="14"/>
          </p:nvPr>
        </p:nvSpPr>
        <p:spPr/>
        <p:txBody>
          <a:bodyPr/>
          <a:lstStyle/>
          <a:p>
            <a:endParaRPr lang="fr-FR" dirty="0"/>
          </a:p>
        </p:txBody>
      </p:sp>
      <p:sp>
        <p:nvSpPr>
          <p:cNvPr id="7" name="Espace réservé du texte 6">
            <a:extLst>
              <a:ext uri="{FF2B5EF4-FFF2-40B4-BE49-F238E27FC236}">
                <a16:creationId xmlns:a16="http://schemas.microsoft.com/office/drawing/2014/main" id="{4427C1EC-07B3-7A1D-8E2A-7134AB71F75F}"/>
              </a:ext>
            </a:extLst>
          </p:cNvPr>
          <p:cNvSpPr>
            <a:spLocks noGrp="1"/>
          </p:cNvSpPr>
          <p:nvPr>
            <p:ph type="body" sz="quarter" idx="15"/>
          </p:nvPr>
        </p:nvSpPr>
        <p:spPr/>
        <p:txBody>
          <a:bodyPr/>
          <a:lstStyle/>
          <a:p>
            <a:endParaRPr lang="fr-FR" dirty="0"/>
          </a:p>
        </p:txBody>
      </p:sp>
      <p:sp>
        <p:nvSpPr>
          <p:cNvPr id="8" name="Espace réservé pour une image  7">
            <a:extLst>
              <a:ext uri="{FF2B5EF4-FFF2-40B4-BE49-F238E27FC236}">
                <a16:creationId xmlns:a16="http://schemas.microsoft.com/office/drawing/2014/main" id="{250B2BA6-9AF9-F359-F206-8E16F5B74085}"/>
              </a:ext>
            </a:extLst>
          </p:cNvPr>
          <p:cNvSpPr>
            <a:spLocks noGrp="1"/>
          </p:cNvSpPr>
          <p:nvPr>
            <p:ph type="pic" sz="quarter" idx="16"/>
          </p:nvPr>
        </p:nvSpPr>
        <p:spPr/>
        <p:txBody>
          <a:bodyPr/>
          <a:lstStyle/>
          <a:p>
            <a:endParaRPr lang="fr-FR" dirty="0"/>
          </a:p>
        </p:txBody>
      </p:sp>
      <p:pic>
        <p:nvPicPr>
          <p:cNvPr id="9" name="Image 8">
            <a:extLst>
              <a:ext uri="{FF2B5EF4-FFF2-40B4-BE49-F238E27FC236}">
                <a16:creationId xmlns:a16="http://schemas.microsoft.com/office/drawing/2014/main" id="{B31808C1-D858-B3C0-6534-D500580BC06B}"/>
              </a:ext>
            </a:extLst>
          </p:cNvPr>
          <p:cNvPicPr>
            <a:picLocks noChangeAspect="1"/>
          </p:cNvPicPr>
          <p:nvPr/>
        </p:nvPicPr>
        <p:blipFill>
          <a:blip r:embed="rId3"/>
          <a:stretch>
            <a:fillRect/>
          </a:stretch>
        </p:blipFill>
        <p:spPr>
          <a:xfrm>
            <a:off x="5547226" y="1047637"/>
            <a:ext cx="2914141" cy="1329043"/>
          </a:xfrm>
          <a:prstGeom prst="rect">
            <a:avLst/>
          </a:prstGeom>
        </p:spPr>
      </p:pic>
    </p:spTree>
    <p:extLst>
      <p:ext uri="{BB962C8B-B14F-4D97-AF65-F5344CB8AC3E}">
        <p14:creationId xmlns:p14="http://schemas.microsoft.com/office/powerpoint/2010/main" val="24094038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Espace réservé pour une image  9">
            <a:extLst>
              <a:ext uri="{FF2B5EF4-FFF2-40B4-BE49-F238E27FC236}">
                <a16:creationId xmlns:a16="http://schemas.microsoft.com/office/drawing/2014/main" id="{97689F77-E50E-0C63-CC7C-D2C1629722EF}"/>
              </a:ext>
            </a:extLst>
          </p:cNvPr>
          <p:cNvSpPr>
            <a:spLocks noGrp="1"/>
          </p:cNvSpPr>
          <p:nvPr>
            <p:ph type="pic" sz="quarter" idx="18"/>
          </p:nvPr>
        </p:nvSpPr>
        <p:spPr/>
        <p:txBody>
          <a:bodyPr/>
          <a:lstStyle/>
          <a:p>
            <a:endParaRPr lang="fr-FR" dirty="0"/>
          </a:p>
        </p:txBody>
      </p:sp>
      <p:sp>
        <p:nvSpPr>
          <p:cNvPr id="2" name="Espace réservé du pied de page 1">
            <a:extLst>
              <a:ext uri="{FF2B5EF4-FFF2-40B4-BE49-F238E27FC236}">
                <a16:creationId xmlns:a16="http://schemas.microsoft.com/office/drawing/2014/main" id="{30B219D1-A9E1-E351-AE17-07BC6B9DE70A}"/>
              </a:ext>
            </a:extLst>
          </p:cNvPr>
          <p:cNvSpPr>
            <a:spLocks noGrp="1"/>
          </p:cNvSpPr>
          <p:nvPr>
            <p:ph type="ftr" sz="quarter" idx="10"/>
          </p:nvPr>
        </p:nvSpPr>
        <p:spPr/>
        <p:txBody>
          <a:bodyPr/>
          <a:lstStyle/>
          <a:p>
            <a:r>
              <a:rPr lang="en-US" dirty="0"/>
              <a:t>Confidentiality level | MM/DD/YYYY | Presenter</a:t>
            </a:r>
          </a:p>
        </p:txBody>
      </p:sp>
      <p:sp>
        <p:nvSpPr>
          <p:cNvPr id="3" name="Espace réservé du numéro de diapositive 2">
            <a:extLst>
              <a:ext uri="{FF2B5EF4-FFF2-40B4-BE49-F238E27FC236}">
                <a16:creationId xmlns:a16="http://schemas.microsoft.com/office/drawing/2014/main" id="{E271DCDA-0D46-F214-18B0-601A0B192E3D}"/>
              </a:ext>
            </a:extLst>
          </p:cNvPr>
          <p:cNvSpPr>
            <a:spLocks noGrp="1"/>
          </p:cNvSpPr>
          <p:nvPr>
            <p:ph type="sldNum" sz="quarter" idx="11"/>
          </p:nvPr>
        </p:nvSpPr>
        <p:spPr/>
        <p:txBody>
          <a:bodyPr/>
          <a:lstStyle/>
          <a:p>
            <a:fld id="{72F7D735-2684-4015-BC38-8C62B24B466E}" type="slidenum">
              <a:rPr lang="fr-FR" smtClean="0"/>
              <a:pPr/>
              <a:t>26</a:t>
            </a:fld>
            <a:endParaRPr lang="fr-FR" dirty="0"/>
          </a:p>
        </p:txBody>
      </p:sp>
      <p:sp>
        <p:nvSpPr>
          <p:cNvPr id="11" name="Espace réservé du texte 10">
            <a:extLst>
              <a:ext uri="{FF2B5EF4-FFF2-40B4-BE49-F238E27FC236}">
                <a16:creationId xmlns:a16="http://schemas.microsoft.com/office/drawing/2014/main" id="{F9614100-ED12-BD7D-5F87-F6791A13F383}"/>
              </a:ext>
            </a:extLst>
          </p:cNvPr>
          <p:cNvSpPr>
            <a:spLocks noGrp="1"/>
          </p:cNvSpPr>
          <p:nvPr>
            <p:ph type="body" sz="quarter" idx="19"/>
          </p:nvPr>
        </p:nvSpPr>
        <p:spPr/>
        <p:txBody>
          <a:bodyPr/>
          <a:lstStyle/>
          <a:p>
            <a:endParaRPr lang="fr-FR" dirty="0"/>
          </a:p>
        </p:txBody>
      </p:sp>
      <p:sp>
        <p:nvSpPr>
          <p:cNvPr id="12" name="Espace réservé du texte 11">
            <a:extLst>
              <a:ext uri="{FF2B5EF4-FFF2-40B4-BE49-F238E27FC236}">
                <a16:creationId xmlns:a16="http://schemas.microsoft.com/office/drawing/2014/main" id="{10647640-2CD9-7911-7C22-E6680DBD2681}"/>
              </a:ext>
            </a:extLst>
          </p:cNvPr>
          <p:cNvSpPr>
            <a:spLocks noGrp="1"/>
          </p:cNvSpPr>
          <p:nvPr>
            <p:ph type="body" sz="quarter" idx="20"/>
          </p:nvPr>
        </p:nvSpPr>
        <p:spPr/>
        <p:txBody>
          <a:bodyPr/>
          <a:lstStyle/>
          <a:p>
            <a:endParaRPr lang="fr-FR" dirty="0"/>
          </a:p>
        </p:txBody>
      </p:sp>
      <p:sp>
        <p:nvSpPr>
          <p:cNvPr id="13" name="Espace réservé du texte 12">
            <a:extLst>
              <a:ext uri="{FF2B5EF4-FFF2-40B4-BE49-F238E27FC236}">
                <a16:creationId xmlns:a16="http://schemas.microsoft.com/office/drawing/2014/main" id="{83AD5D38-54C7-8575-6F03-EDD53A2ED91E}"/>
              </a:ext>
            </a:extLst>
          </p:cNvPr>
          <p:cNvSpPr>
            <a:spLocks noGrp="1"/>
          </p:cNvSpPr>
          <p:nvPr>
            <p:ph type="body" sz="quarter" idx="21"/>
          </p:nvPr>
        </p:nvSpPr>
        <p:spPr/>
        <p:txBody>
          <a:bodyPr/>
          <a:lstStyle/>
          <a:p>
            <a:endParaRPr lang="fr-FR" dirty="0"/>
          </a:p>
        </p:txBody>
      </p:sp>
      <p:sp>
        <p:nvSpPr>
          <p:cNvPr id="14" name="Espace réservé pour une image  13">
            <a:extLst>
              <a:ext uri="{FF2B5EF4-FFF2-40B4-BE49-F238E27FC236}">
                <a16:creationId xmlns:a16="http://schemas.microsoft.com/office/drawing/2014/main" id="{5B3324A0-86FB-92F6-9560-63CC41E009D0}"/>
              </a:ext>
            </a:extLst>
          </p:cNvPr>
          <p:cNvSpPr>
            <a:spLocks noGrp="1"/>
          </p:cNvSpPr>
          <p:nvPr>
            <p:ph type="pic" sz="quarter" idx="23"/>
          </p:nvPr>
        </p:nvSpPr>
        <p:spPr/>
        <p:txBody>
          <a:bodyPr/>
          <a:lstStyle/>
          <a:p>
            <a:endParaRPr lang="fr-FR" dirty="0"/>
          </a:p>
        </p:txBody>
      </p:sp>
      <p:sp>
        <p:nvSpPr>
          <p:cNvPr id="9" name="Espace réservé pour une image  8">
            <a:extLst>
              <a:ext uri="{FF2B5EF4-FFF2-40B4-BE49-F238E27FC236}">
                <a16:creationId xmlns:a16="http://schemas.microsoft.com/office/drawing/2014/main" id="{40C2D4A7-442C-52BF-4066-6364E77F5C2F}"/>
              </a:ext>
            </a:extLst>
          </p:cNvPr>
          <p:cNvSpPr>
            <a:spLocks noGrp="1"/>
          </p:cNvSpPr>
          <p:nvPr>
            <p:ph type="pic" sz="quarter" idx="16"/>
          </p:nvPr>
        </p:nvSpPr>
        <p:spPr/>
        <p:txBody>
          <a:bodyPr/>
          <a:lstStyle/>
          <a:p>
            <a:endParaRPr lang="fr-FR" dirty="0"/>
          </a:p>
        </p:txBody>
      </p:sp>
    </p:spTree>
    <p:extLst>
      <p:ext uri="{BB962C8B-B14F-4D97-AF65-F5344CB8AC3E}">
        <p14:creationId xmlns:p14="http://schemas.microsoft.com/office/powerpoint/2010/main" val="13150559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pour une image  3">
            <a:extLst>
              <a:ext uri="{FF2B5EF4-FFF2-40B4-BE49-F238E27FC236}">
                <a16:creationId xmlns:a16="http://schemas.microsoft.com/office/drawing/2014/main" id="{3114BE64-E747-39B5-BE95-3D240F9967F2}"/>
              </a:ext>
            </a:extLst>
          </p:cNvPr>
          <p:cNvSpPr>
            <a:spLocks noGrp="1"/>
          </p:cNvSpPr>
          <p:nvPr>
            <p:ph type="pic" sz="quarter" idx="15"/>
          </p:nvPr>
        </p:nvSpPr>
        <p:spPr/>
        <p:txBody>
          <a:bodyPr/>
          <a:lstStyle/>
          <a:p>
            <a:endParaRPr lang="fr-FR" dirty="0"/>
          </a:p>
        </p:txBody>
      </p:sp>
      <p:sp>
        <p:nvSpPr>
          <p:cNvPr id="2" name="Espace réservé du pied de page 1">
            <a:extLst>
              <a:ext uri="{FF2B5EF4-FFF2-40B4-BE49-F238E27FC236}">
                <a16:creationId xmlns:a16="http://schemas.microsoft.com/office/drawing/2014/main" id="{FA748B56-EAA2-8FC5-78FB-C67E0F0A29F9}"/>
              </a:ext>
            </a:extLst>
          </p:cNvPr>
          <p:cNvSpPr>
            <a:spLocks noGrp="1"/>
          </p:cNvSpPr>
          <p:nvPr>
            <p:ph type="ftr" sz="quarter" idx="10"/>
          </p:nvPr>
        </p:nvSpPr>
        <p:spPr/>
        <p:txBody>
          <a:bodyPr/>
          <a:lstStyle/>
          <a:p>
            <a:r>
              <a:rPr lang="en-US" dirty="0"/>
              <a:t>Confidentiality level | MM/DD/YYYY | Presenter</a:t>
            </a:r>
          </a:p>
        </p:txBody>
      </p:sp>
      <p:sp>
        <p:nvSpPr>
          <p:cNvPr id="3" name="Espace réservé du numéro de diapositive 2">
            <a:extLst>
              <a:ext uri="{FF2B5EF4-FFF2-40B4-BE49-F238E27FC236}">
                <a16:creationId xmlns:a16="http://schemas.microsoft.com/office/drawing/2014/main" id="{9192DCF5-25B5-2FA6-3D90-717A5D17B227}"/>
              </a:ext>
            </a:extLst>
          </p:cNvPr>
          <p:cNvSpPr>
            <a:spLocks noGrp="1"/>
          </p:cNvSpPr>
          <p:nvPr>
            <p:ph type="sldNum" sz="quarter" idx="11"/>
          </p:nvPr>
        </p:nvSpPr>
        <p:spPr/>
        <p:txBody>
          <a:bodyPr/>
          <a:lstStyle/>
          <a:p>
            <a:fld id="{72F7D735-2684-4015-BC38-8C62B24B466E}" type="slidenum">
              <a:rPr lang="fr-FR" smtClean="0"/>
              <a:pPr/>
              <a:t>27</a:t>
            </a:fld>
            <a:endParaRPr lang="fr-FR" dirty="0"/>
          </a:p>
        </p:txBody>
      </p:sp>
      <p:sp>
        <p:nvSpPr>
          <p:cNvPr id="5" name="Espace réservé pour une image  4">
            <a:extLst>
              <a:ext uri="{FF2B5EF4-FFF2-40B4-BE49-F238E27FC236}">
                <a16:creationId xmlns:a16="http://schemas.microsoft.com/office/drawing/2014/main" id="{257A3C4F-6C85-8B7B-3EEA-ACCE7ECDA1F7}"/>
              </a:ext>
            </a:extLst>
          </p:cNvPr>
          <p:cNvSpPr>
            <a:spLocks noGrp="1"/>
          </p:cNvSpPr>
          <p:nvPr>
            <p:ph type="pic" sz="quarter" idx="16"/>
          </p:nvPr>
        </p:nvSpPr>
        <p:spPr/>
        <p:txBody>
          <a:bodyPr/>
          <a:lstStyle/>
          <a:p>
            <a:endParaRPr lang="fr-FR" dirty="0"/>
          </a:p>
        </p:txBody>
      </p:sp>
      <p:sp>
        <p:nvSpPr>
          <p:cNvPr id="6" name="Espace réservé du texte 5">
            <a:extLst>
              <a:ext uri="{FF2B5EF4-FFF2-40B4-BE49-F238E27FC236}">
                <a16:creationId xmlns:a16="http://schemas.microsoft.com/office/drawing/2014/main" id="{702381B0-BCE1-29E1-176F-278D9252CB59}"/>
              </a:ext>
            </a:extLst>
          </p:cNvPr>
          <p:cNvSpPr>
            <a:spLocks noGrp="1"/>
          </p:cNvSpPr>
          <p:nvPr>
            <p:ph type="body" sz="quarter" idx="17"/>
          </p:nvPr>
        </p:nvSpPr>
        <p:spPr/>
        <p:txBody>
          <a:bodyPr/>
          <a:lstStyle/>
          <a:p>
            <a:endParaRPr lang="fr-FR" dirty="0"/>
          </a:p>
        </p:txBody>
      </p:sp>
      <p:sp>
        <p:nvSpPr>
          <p:cNvPr id="7" name="Espace réservé du texte 6">
            <a:extLst>
              <a:ext uri="{FF2B5EF4-FFF2-40B4-BE49-F238E27FC236}">
                <a16:creationId xmlns:a16="http://schemas.microsoft.com/office/drawing/2014/main" id="{28EF3FDE-B146-6EFF-CB00-23A0C653D42A}"/>
              </a:ext>
            </a:extLst>
          </p:cNvPr>
          <p:cNvSpPr>
            <a:spLocks noGrp="1"/>
          </p:cNvSpPr>
          <p:nvPr>
            <p:ph type="body" sz="quarter" idx="18"/>
          </p:nvPr>
        </p:nvSpPr>
        <p:spPr/>
        <p:txBody>
          <a:bodyPr/>
          <a:lstStyle/>
          <a:p>
            <a:endParaRPr lang="fr-FR" dirty="0"/>
          </a:p>
        </p:txBody>
      </p:sp>
      <p:sp>
        <p:nvSpPr>
          <p:cNvPr id="8" name="Espace réservé du texte 7">
            <a:extLst>
              <a:ext uri="{FF2B5EF4-FFF2-40B4-BE49-F238E27FC236}">
                <a16:creationId xmlns:a16="http://schemas.microsoft.com/office/drawing/2014/main" id="{A2DF41CC-75A1-3356-8B51-307EC69666C7}"/>
              </a:ext>
            </a:extLst>
          </p:cNvPr>
          <p:cNvSpPr>
            <a:spLocks noGrp="1"/>
          </p:cNvSpPr>
          <p:nvPr>
            <p:ph type="body" sz="quarter" idx="19"/>
          </p:nvPr>
        </p:nvSpPr>
        <p:spPr/>
        <p:txBody>
          <a:bodyPr/>
          <a:lstStyle/>
          <a:p>
            <a:endParaRPr lang="fr-FR" dirty="0"/>
          </a:p>
        </p:txBody>
      </p:sp>
      <p:sp>
        <p:nvSpPr>
          <p:cNvPr id="9" name="Ellipse 8">
            <a:extLst>
              <a:ext uri="{FF2B5EF4-FFF2-40B4-BE49-F238E27FC236}">
                <a16:creationId xmlns:a16="http://schemas.microsoft.com/office/drawing/2014/main" id="{E8C83A2C-24F0-52D4-945C-343EE14C5B52}"/>
              </a:ext>
            </a:extLst>
          </p:cNvPr>
          <p:cNvSpPr/>
          <p:nvPr/>
        </p:nvSpPr>
        <p:spPr>
          <a:xfrm>
            <a:off x="9961852" y="758272"/>
            <a:ext cx="1272480" cy="1272480"/>
          </a:xfrm>
          <a:prstGeom prst="ellipse">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dirty="0"/>
          </a:p>
        </p:txBody>
      </p:sp>
      <p:pic>
        <p:nvPicPr>
          <p:cNvPr id="10" name="Image 9" descr="Une image contenant symbole, logo, Graphique, Police&#10;&#10;Description générée automatiquement">
            <a:extLst>
              <a:ext uri="{FF2B5EF4-FFF2-40B4-BE49-F238E27FC236}">
                <a16:creationId xmlns:a16="http://schemas.microsoft.com/office/drawing/2014/main" id="{E42440EB-9BE7-9C09-964D-6992F004CE7E}"/>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0200456" y="969817"/>
            <a:ext cx="909564" cy="909564"/>
          </a:xfrm>
          <a:prstGeom prst="rect">
            <a:avLst/>
          </a:prstGeom>
        </p:spPr>
      </p:pic>
      <p:pic>
        <p:nvPicPr>
          <p:cNvPr id="11" name="Graphique 10">
            <a:extLst>
              <a:ext uri="{FF2B5EF4-FFF2-40B4-BE49-F238E27FC236}">
                <a16:creationId xmlns:a16="http://schemas.microsoft.com/office/drawing/2014/main" id="{88CBFC1D-FA25-A601-94CE-BDE9B6FA0CB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flipH="1">
            <a:off x="4131651" y="4603741"/>
            <a:ext cx="3219450" cy="2400300"/>
          </a:xfrm>
          <a:prstGeom prst="rect">
            <a:avLst/>
          </a:prstGeom>
        </p:spPr>
      </p:pic>
    </p:spTree>
    <p:extLst>
      <p:ext uri="{BB962C8B-B14F-4D97-AF65-F5344CB8AC3E}">
        <p14:creationId xmlns:p14="http://schemas.microsoft.com/office/powerpoint/2010/main" val="14043747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5" name="Graphique 34">
            <a:extLst>
              <a:ext uri="{FF2B5EF4-FFF2-40B4-BE49-F238E27FC236}">
                <a16:creationId xmlns:a16="http://schemas.microsoft.com/office/drawing/2014/main" id="{3EE40438-4B1B-4AE1-0D17-7A03C533D26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28760" y="4067175"/>
            <a:ext cx="2466975" cy="2790825"/>
          </a:xfrm>
          <a:prstGeom prst="rect">
            <a:avLst/>
          </a:prstGeom>
        </p:spPr>
      </p:pic>
      <p:sp>
        <p:nvSpPr>
          <p:cNvPr id="2" name="Espace réservé du pied de page 1">
            <a:extLst>
              <a:ext uri="{FF2B5EF4-FFF2-40B4-BE49-F238E27FC236}">
                <a16:creationId xmlns:a16="http://schemas.microsoft.com/office/drawing/2014/main" id="{AE0EEA7B-972E-63D1-B1AF-9B244F43B8A9}"/>
              </a:ext>
            </a:extLst>
          </p:cNvPr>
          <p:cNvSpPr>
            <a:spLocks noGrp="1"/>
          </p:cNvSpPr>
          <p:nvPr>
            <p:ph type="ftr" sz="quarter" idx="10"/>
          </p:nvPr>
        </p:nvSpPr>
        <p:spPr/>
        <p:txBody>
          <a:bodyPr/>
          <a:lstStyle/>
          <a:p>
            <a:r>
              <a:rPr lang="en-US" dirty="0"/>
              <a:t>Confidentiality level | MM/DD/YYYY | Presenter</a:t>
            </a:r>
          </a:p>
        </p:txBody>
      </p:sp>
      <p:sp>
        <p:nvSpPr>
          <p:cNvPr id="3" name="Espace réservé du numéro de diapositive 2">
            <a:extLst>
              <a:ext uri="{FF2B5EF4-FFF2-40B4-BE49-F238E27FC236}">
                <a16:creationId xmlns:a16="http://schemas.microsoft.com/office/drawing/2014/main" id="{CDEDD631-3AC5-50C7-C257-5BE9CD9123A8}"/>
              </a:ext>
            </a:extLst>
          </p:cNvPr>
          <p:cNvSpPr>
            <a:spLocks noGrp="1"/>
          </p:cNvSpPr>
          <p:nvPr>
            <p:ph type="sldNum" sz="quarter" idx="11"/>
          </p:nvPr>
        </p:nvSpPr>
        <p:spPr/>
        <p:txBody>
          <a:bodyPr/>
          <a:lstStyle/>
          <a:p>
            <a:fld id="{72F7D735-2684-4015-BC38-8C62B24B466E}" type="slidenum">
              <a:rPr lang="fr-FR" smtClean="0"/>
              <a:pPr/>
              <a:t>28</a:t>
            </a:fld>
            <a:endParaRPr lang="fr-FR" dirty="0"/>
          </a:p>
        </p:txBody>
      </p:sp>
      <p:sp>
        <p:nvSpPr>
          <p:cNvPr id="16" name="Espace réservé du texte 15">
            <a:extLst>
              <a:ext uri="{FF2B5EF4-FFF2-40B4-BE49-F238E27FC236}">
                <a16:creationId xmlns:a16="http://schemas.microsoft.com/office/drawing/2014/main" id="{28A5FA82-D2DE-1499-39A3-CEF26722F1E0}"/>
              </a:ext>
            </a:extLst>
          </p:cNvPr>
          <p:cNvSpPr>
            <a:spLocks noGrp="1"/>
          </p:cNvSpPr>
          <p:nvPr>
            <p:ph type="body" sz="quarter" idx="12"/>
          </p:nvPr>
        </p:nvSpPr>
        <p:spPr/>
        <p:txBody>
          <a:bodyPr/>
          <a:lstStyle/>
          <a:p>
            <a:endParaRPr lang="fr-FR" dirty="0"/>
          </a:p>
        </p:txBody>
      </p:sp>
      <p:sp>
        <p:nvSpPr>
          <p:cNvPr id="18" name="Espace réservé du texte 17">
            <a:extLst>
              <a:ext uri="{FF2B5EF4-FFF2-40B4-BE49-F238E27FC236}">
                <a16:creationId xmlns:a16="http://schemas.microsoft.com/office/drawing/2014/main" id="{616B2B43-0834-4D86-91DC-0D6FA1996B05}"/>
              </a:ext>
            </a:extLst>
          </p:cNvPr>
          <p:cNvSpPr>
            <a:spLocks noGrp="1"/>
          </p:cNvSpPr>
          <p:nvPr>
            <p:ph type="body" sz="quarter" idx="18"/>
          </p:nvPr>
        </p:nvSpPr>
        <p:spPr/>
        <p:txBody>
          <a:bodyPr/>
          <a:lstStyle/>
          <a:p>
            <a:endParaRPr lang="fr-FR" dirty="0"/>
          </a:p>
        </p:txBody>
      </p:sp>
      <p:sp>
        <p:nvSpPr>
          <p:cNvPr id="19" name="Espace réservé du texte 18">
            <a:extLst>
              <a:ext uri="{FF2B5EF4-FFF2-40B4-BE49-F238E27FC236}">
                <a16:creationId xmlns:a16="http://schemas.microsoft.com/office/drawing/2014/main" id="{FC11FC45-AC1F-43B9-66BA-C8C031B68910}"/>
              </a:ext>
            </a:extLst>
          </p:cNvPr>
          <p:cNvSpPr>
            <a:spLocks noGrp="1"/>
          </p:cNvSpPr>
          <p:nvPr>
            <p:ph type="body" sz="quarter" idx="19"/>
          </p:nvPr>
        </p:nvSpPr>
        <p:spPr/>
        <p:txBody>
          <a:bodyPr/>
          <a:lstStyle/>
          <a:p>
            <a:endParaRPr lang="fr-FR" dirty="0"/>
          </a:p>
        </p:txBody>
      </p:sp>
      <p:sp>
        <p:nvSpPr>
          <p:cNvPr id="57" name="Graphique 26">
            <a:extLst>
              <a:ext uri="{FF2B5EF4-FFF2-40B4-BE49-F238E27FC236}">
                <a16:creationId xmlns:a16="http://schemas.microsoft.com/office/drawing/2014/main" id="{E3B7B9DD-B52D-12B1-ACAA-7F9D56E90CE9}"/>
              </a:ext>
            </a:extLst>
          </p:cNvPr>
          <p:cNvSpPr>
            <a:spLocks/>
          </p:cNvSpPr>
          <p:nvPr/>
        </p:nvSpPr>
        <p:spPr>
          <a:xfrm flipH="1">
            <a:off x="10771830" y="867928"/>
            <a:ext cx="1647827" cy="428767"/>
          </a:xfrm>
          <a:custGeom>
            <a:avLst/>
            <a:gdLst>
              <a:gd name="connsiteX0" fmla="*/ 2216819 w 2215394"/>
              <a:gd name="connsiteY0" fmla="*/ 576493 h 576449"/>
              <a:gd name="connsiteX1" fmla="*/ 2066554 w 2215394"/>
              <a:gd name="connsiteY1" fmla="*/ 475527 h 576449"/>
              <a:gd name="connsiteX2" fmla="*/ 1949151 w 2215394"/>
              <a:gd name="connsiteY2" fmla="*/ 521314 h 576449"/>
              <a:gd name="connsiteX3" fmla="*/ 1656805 w 2215394"/>
              <a:gd name="connsiteY3" fmla="*/ 322903 h 576449"/>
              <a:gd name="connsiteX4" fmla="*/ 1409086 w 2215394"/>
              <a:gd name="connsiteY4" fmla="*/ 440306 h 576449"/>
              <a:gd name="connsiteX5" fmla="*/ 939474 w 2215394"/>
              <a:gd name="connsiteY5" fmla="*/ 44 h 576449"/>
              <a:gd name="connsiteX6" fmla="*/ 481614 w 2215394"/>
              <a:gd name="connsiteY6" fmla="*/ 369864 h 576449"/>
              <a:gd name="connsiteX7" fmla="*/ 310196 w 2215394"/>
              <a:gd name="connsiteY7" fmla="*/ 318207 h 576449"/>
              <a:gd name="connsiteX8" fmla="*/ 1425 w 2215394"/>
              <a:gd name="connsiteY8" fmla="*/ 571797 h 576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15394" h="576449">
                <a:moveTo>
                  <a:pt x="2216819" y="576493"/>
                </a:moveTo>
                <a:cubicBezTo>
                  <a:pt x="2192169" y="515162"/>
                  <a:pt x="2132293" y="475116"/>
                  <a:pt x="2066554" y="475527"/>
                </a:cubicBezTo>
                <a:cubicBezTo>
                  <a:pt x="2023102" y="474458"/>
                  <a:pt x="1980838" y="490942"/>
                  <a:pt x="1949151" y="521314"/>
                </a:cubicBezTo>
                <a:cubicBezTo>
                  <a:pt x="1901012" y="401551"/>
                  <a:pt x="1785959" y="322926"/>
                  <a:pt x="1656805" y="322903"/>
                </a:cubicBezTo>
                <a:cubicBezTo>
                  <a:pt x="1560541" y="321940"/>
                  <a:pt x="1468963" y="365226"/>
                  <a:pt x="1409086" y="440306"/>
                </a:cubicBezTo>
                <a:cubicBezTo>
                  <a:pt x="1393823" y="192468"/>
                  <a:pt x="1188368" y="-437"/>
                  <a:pt x="939474" y="44"/>
                </a:cubicBezTo>
                <a:cubicBezTo>
                  <a:pt x="718756" y="526"/>
                  <a:pt x="528564" y="154371"/>
                  <a:pt x="481614" y="369864"/>
                </a:cubicBezTo>
                <a:cubicBezTo>
                  <a:pt x="431124" y="336533"/>
                  <a:pt x="371248" y="318594"/>
                  <a:pt x="310196" y="318207"/>
                </a:cubicBezTo>
                <a:cubicBezTo>
                  <a:pt x="159916" y="318160"/>
                  <a:pt x="30776" y="424374"/>
                  <a:pt x="1425" y="571797"/>
                </a:cubicBezTo>
                <a:close/>
              </a:path>
            </a:pathLst>
          </a:custGeom>
          <a:solidFill>
            <a:schemeClr val="bg1"/>
          </a:solidFill>
          <a:ln w="117308" cap="flat">
            <a:noFill/>
            <a:prstDash val="solid"/>
            <a:miter/>
          </a:ln>
          <a:effectLst>
            <a:outerShdw blurRad="381000" dist="203200" dir="2700000" algn="tl" rotWithShape="0">
              <a:prstClr val="black">
                <a:alpha val="40000"/>
              </a:prstClr>
            </a:outerShdw>
          </a:effectLst>
        </p:spPr>
        <p:txBody>
          <a:bodyPr rtlCol="0" anchor="ctr"/>
          <a:lstStyle/>
          <a:p>
            <a:endParaRPr lang="en-US" dirty="0"/>
          </a:p>
        </p:txBody>
      </p:sp>
      <p:sp>
        <p:nvSpPr>
          <p:cNvPr id="60" name="Graphique 26">
            <a:extLst>
              <a:ext uri="{FF2B5EF4-FFF2-40B4-BE49-F238E27FC236}">
                <a16:creationId xmlns:a16="http://schemas.microsoft.com/office/drawing/2014/main" id="{64291EDF-0193-D636-DB21-665C240B9F84}"/>
              </a:ext>
            </a:extLst>
          </p:cNvPr>
          <p:cNvSpPr>
            <a:spLocks/>
          </p:cNvSpPr>
          <p:nvPr/>
        </p:nvSpPr>
        <p:spPr>
          <a:xfrm flipH="1">
            <a:off x="-519067" y="3756221"/>
            <a:ext cx="1647827" cy="428767"/>
          </a:xfrm>
          <a:custGeom>
            <a:avLst/>
            <a:gdLst>
              <a:gd name="connsiteX0" fmla="*/ 2216819 w 2215394"/>
              <a:gd name="connsiteY0" fmla="*/ 576493 h 576449"/>
              <a:gd name="connsiteX1" fmla="*/ 2066554 w 2215394"/>
              <a:gd name="connsiteY1" fmla="*/ 475527 h 576449"/>
              <a:gd name="connsiteX2" fmla="*/ 1949151 w 2215394"/>
              <a:gd name="connsiteY2" fmla="*/ 521314 h 576449"/>
              <a:gd name="connsiteX3" fmla="*/ 1656805 w 2215394"/>
              <a:gd name="connsiteY3" fmla="*/ 322903 h 576449"/>
              <a:gd name="connsiteX4" fmla="*/ 1409086 w 2215394"/>
              <a:gd name="connsiteY4" fmla="*/ 440306 h 576449"/>
              <a:gd name="connsiteX5" fmla="*/ 939474 w 2215394"/>
              <a:gd name="connsiteY5" fmla="*/ 44 h 576449"/>
              <a:gd name="connsiteX6" fmla="*/ 481614 w 2215394"/>
              <a:gd name="connsiteY6" fmla="*/ 369864 h 576449"/>
              <a:gd name="connsiteX7" fmla="*/ 310196 w 2215394"/>
              <a:gd name="connsiteY7" fmla="*/ 318207 h 576449"/>
              <a:gd name="connsiteX8" fmla="*/ 1425 w 2215394"/>
              <a:gd name="connsiteY8" fmla="*/ 571797 h 576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15394" h="576449">
                <a:moveTo>
                  <a:pt x="2216819" y="576493"/>
                </a:moveTo>
                <a:cubicBezTo>
                  <a:pt x="2192169" y="515162"/>
                  <a:pt x="2132293" y="475116"/>
                  <a:pt x="2066554" y="475527"/>
                </a:cubicBezTo>
                <a:cubicBezTo>
                  <a:pt x="2023102" y="474458"/>
                  <a:pt x="1980838" y="490942"/>
                  <a:pt x="1949151" y="521314"/>
                </a:cubicBezTo>
                <a:cubicBezTo>
                  <a:pt x="1901012" y="401551"/>
                  <a:pt x="1785959" y="322926"/>
                  <a:pt x="1656805" y="322903"/>
                </a:cubicBezTo>
                <a:cubicBezTo>
                  <a:pt x="1560541" y="321940"/>
                  <a:pt x="1468963" y="365226"/>
                  <a:pt x="1409086" y="440306"/>
                </a:cubicBezTo>
                <a:cubicBezTo>
                  <a:pt x="1393823" y="192468"/>
                  <a:pt x="1188368" y="-437"/>
                  <a:pt x="939474" y="44"/>
                </a:cubicBezTo>
                <a:cubicBezTo>
                  <a:pt x="718756" y="526"/>
                  <a:pt x="528564" y="154371"/>
                  <a:pt x="481614" y="369864"/>
                </a:cubicBezTo>
                <a:cubicBezTo>
                  <a:pt x="431124" y="336533"/>
                  <a:pt x="371248" y="318594"/>
                  <a:pt x="310196" y="318207"/>
                </a:cubicBezTo>
                <a:cubicBezTo>
                  <a:pt x="159916" y="318160"/>
                  <a:pt x="30776" y="424374"/>
                  <a:pt x="1425" y="571797"/>
                </a:cubicBezTo>
                <a:close/>
              </a:path>
            </a:pathLst>
          </a:custGeom>
          <a:solidFill>
            <a:schemeClr val="bg1"/>
          </a:solidFill>
          <a:ln w="117308" cap="flat">
            <a:noFill/>
            <a:prstDash val="solid"/>
            <a:miter/>
          </a:ln>
          <a:effectLst>
            <a:outerShdw blurRad="381000" dist="203200" dir="2700000" algn="tl" rotWithShape="0">
              <a:prstClr val="black">
                <a:alpha val="40000"/>
              </a:prstClr>
            </a:outerShdw>
          </a:effectLst>
        </p:spPr>
        <p:txBody>
          <a:bodyPr rtlCol="0" anchor="ctr"/>
          <a:lstStyle/>
          <a:p>
            <a:endParaRPr lang="en-US" dirty="0"/>
          </a:p>
        </p:txBody>
      </p:sp>
      <p:sp>
        <p:nvSpPr>
          <p:cNvPr id="21" name="Ellipse 20">
            <a:extLst>
              <a:ext uri="{FF2B5EF4-FFF2-40B4-BE49-F238E27FC236}">
                <a16:creationId xmlns:a16="http://schemas.microsoft.com/office/drawing/2014/main" id="{D18B158D-9EAE-3343-F928-4FEFF1155BBA}"/>
              </a:ext>
            </a:extLst>
          </p:cNvPr>
          <p:cNvSpPr/>
          <p:nvPr/>
        </p:nvSpPr>
        <p:spPr>
          <a:xfrm>
            <a:off x="4315087" y="3553975"/>
            <a:ext cx="317696" cy="317696"/>
          </a:xfrm>
          <a:prstGeom prst="ellipse">
            <a:avLst/>
          </a:prstGeom>
          <a:solidFill>
            <a:schemeClr val="bg1">
              <a:alpha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dirty="0"/>
          </a:p>
        </p:txBody>
      </p:sp>
      <p:sp>
        <p:nvSpPr>
          <p:cNvPr id="22" name="Rectangle : coins arrondis 21">
            <a:extLst>
              <a:ext uri="{FF2B5EF4-FFF2-40B4-BE49-F238E27FC236}">
                <a16:creationId xmlns:a16="http://schemas.microsoft.com/office/drawing/2014/main" id="{64191BC3-469A-1E65-6514-69139FF693ED}"/>
              </a:ext>
            </a:extLst>
          </p:cNvPr>
          <p:cNvSpPr/>
          <p:nvPr/>
        </p:nvSpPr>
        <p:spPr>
          <a:xfrm>
            <a:off x="3863752" y="4380101"/>
            <a:ext cx="1280364" cy="3369378"/>
          </a:xfrm>
          <a:prstGeom prst="roundRect">
            <a:avLst>
              <a:gd name="adj" fmla="val 50000"/>
            </a:avLst>
          </a:prstGeom>
          <a:solidFill>
            <a:schemeClr val="tx2"/>
          </a:solidFill>
          <a:ln>
            <a:noFill/>
          </a:ln>
          <a:effectLst>
            <a:outerShdw blurRad="330200" dist="889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dirty="0"/>
          </a:p>
        </p:txBody>
      </p:sp>
      <p:sp>
        <p:nvSpPr>
          <p:cNvPr id="23" name="Rectangle : coins arrondis 22">
            <a:extLst>
              <a:ext uri="{FF2B5EF4-FFF2-40B4-BE49-F238E27FC236}">
                <a16:creationId xmlns:a16="http://schemas.microsoft.com/office/drawing/2014/main" id="{B6B9A6A2-07E3-38AB-EBA0-4330DA8738CE}"/>
              </a:ext>
            </a:extLst>
          </p:cNvPr>
          <p:cNvSpPr/>
          <p:nvPr/>
        </p:nvSpPr>
        <p:spPr>
          <a:xfrm>
            <a:off x="5303912" y="3705385"/>
            <a:ext cx="1280364" cy="4030980"/>
          </a:xfrm>
          <a:prstGeom prst="roundRect">
            <a:avLst>
              <a:gd name="adj" fmla="val 50000"/>
            </a:avLst>
          </a:prstGeom>
          <a:solidFill>
            <a:schemeClr val="tx2"/>
          </a:solidFill>
          <a:ln>
            <a:noFill/>
          </a:ln>
          <a:effectLst>
            <a:outerShdw blurRad="330200" dist="889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dirty="0"/>
          </a:p>
        </p:txBody>
      </p:sp>
      <p:sp>
        <p:nvSpPr>
          <p:cNvPr id="24" name="Rectangle : coins arrondis 23">
            <a:extLst>
              <a:ext uri="{FF2B5EF4-FFF2-40B4-BE49-F238E27FC236}">
                <a16:creationId xmlns:a16="http://schemas.microsoft.com/office/drawing/2014/main" id="{2B1B7DE4-7620-402B-3AAC-6F73011C8B95}"/>
              </a:ext>
            </a:extLst>
          </p:cNvPr>
          <p:cNvSpPr/>
          <p:nvPr/>
        </p:nvSpPr>
        <p:spPr>
          <a:xfrm>
            <a:off x="6744072" y="2694308"/>
            <a:ext cx="1280364" cy="5037968"/>
          </a:xfrm>
          <a:prstGeom prst="roundRect">
            <a:avLst>
              <a:gd name="adj" fmla="val 50000"/>
            </a:avLst>
          </a:prstGeom>
          <a:solidFill>
            <a:schemeClr val="tx2"/>
          </a:solidFill>
          <a:ln>
            <a:noFill/>
          </a:ln>
          <a:effectLst>
            <a:outerShdw blurRad="330200" dist="889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dirty="0"/>
          </a:p>
        </p:txBody>
      </p:sp>
      <p:sp>
        <p:nvSpPr>
          <p:cNvPr id="27" name="Rectangle : coins arrondis 26">
            <a:extLst>
              <a:ext uri="{FF2B5EF4-FFF2-40B4-BE49-F238E27FC236}">
                <a16:creationId xmlns:a16="http://schemas.microsoft.com/office/drawing/2014/main" id="{5E4812EA-18DF-0CAE-5F3B-D74A2DDDEC2F}"/>
              </a:ext>
            </a:extLst>
          </p:cNvPr>
          <p:cNvSpPr/>
          <p:nvPr/>
        </p:nvSpPr>
        <p:spPr>
          <a:xfrm>
            <a:off x="8184232" y="3166020"/>
            <a:ext cx="1324445" cy="4566255"/>
          </a:xfrm>
          <a:prstGeom prst="roundRect">
            <a:avLst>
              <a:gd name="adj" fmla="val 50000"/>
            </a:avLst>
          </a:prstGeom>
          <a:solidFill>
            <a:schemeClr val="tx2"/>
          </a:solidFill>
          <a:ln>
            <a:noFill/>
          </a:ln>
          <a:effectLst>
            <a:outerShdw blurRad="330200" dist="889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dirty="0"/>
          </a:p>
        </p:txBody>
      </p:sp>
      <p:sp>
        <p:nvSpPr>
          <p:cNvPr id="28" name="Rectangle : coins arrondis 27">
            <a:extLst>
              <a:ext uri="{FF2B5EF4-FFF2-40B4-BE49-F238E27FC236}">
                <a16:creationId xmlns:a16="http://schemas.microsoft.com/office/drawing/2014/main" id="{BA5B00B3-C1BA-2507-6C1B-6093D36D7A28}"/>
              </a:ext>
            </a:extLst>
          </p:cNvPr>
          <p:cNvSpPr/>
          <p:nvPr/>
        </p:nvSpPr>
        <p:spPr>
          <a:xfrm>
            <a:off x="9668473" y="2609292"/>
            <a:ext cx="1280364" cy="5127073"/>
          </a:xfrm>
          <a:prstGeom prst="roundRect">
            <a:avLst>
              <a:gd name="adj" fmla="val 50000"/>
            </a:avLst>
          </a:prstGeom>
          <a:solidFill>
            <a:schemeClr val="tx2"/>
          </a:solidFill>
          <a:ln>
            <a:noFill/>
          </a:ln>
          <a:effectLst>
            <a:outerShdw blurRad="330200" dist="889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dirty="0"/>
          </a:p>
        </p:txBody>
      </p:sp>
      <p:sp>
        <p:nvSpPr>
          <p:cNvPr id="34" name="Ellipse 33">
            <a:extLst>
              <a:ext uri="{FF2B5EF4-FFF2-40B4-BE49-F238E27FC236}">
                <a16:creationId xmlns:a16="http://schemas.microsoft.com/office/drawing/2014/main" id="{BA0F7D19-1660-6411-3776-D1253A3F5108}"/>
              </a:ext>
            </a:extLst>
          </p:cNvPr>
          <p:cNvSpPr/>
          <p:nvPr/>
        </p:nvSpPr>
        <p:spPr>
          <a:xfrm>
            <a:off x="4389165" y="3626168"/>
            <a:ext cx="173310" cy="173310"/>
          </a:xfrm>
          <a:prstGeom prst="ellipse">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dirty="0"/>
          </a:p>
        </p:txBody>
      </p:sp>
      <p:sp>
        <p:nvSpPr>
          <p:cNvPr id="37" name="ZoneTexte 36">
            <a:extLst>
              <a:ext uri="{FF2B5EF4-FFF2-40B4-BE49-F238E27FC236}">
                <a16:creationId xmlns:a16="http://schemas.microsoft.com/office/drawing/2014/main" id="{B6BBEDF0-1914-B62B-50DB-FD0177974374}"/>
              </a:ext>
            </a:extLst>
          </p:cNvPr>
          <p:cNvSpPr txBox="1"/>
          <p:nvPr/>
        </p:nvSpPr>
        <p:spPr>
          <a:xfrm>
            <a:off x="3969269" y="6092926"/>
            <a:ext cx="1025250" cy="338554"/>
          </a:xfrm>
          <a:prstGeom prst="rect">
            <a:avLst/>
          </a:prstGeom>
          <a:noFill/>
        </p:spPr>
        <p:txBody>
          <a:bodyPr wrap="square" lIns="36000" tIns="0" rIns="36000" bIns="0" rtlCol="0">
            <a:spAutoFit/>
          </a:bodyPr>
          <a:lstStyle/>
          <a:p>
            <a:pPr algn="ctr">
              <a:buClr>
                <a:schemeClr val="tx2"/>
              </a:buClr>
            </a:pPr>
            <a:r>
              <a:rPr lang="en-US" sz="2200" b="1" dirty="0">
                <a:solidFill>
                  <a:schemeClr val="bg1"/>
                </a:solidFill>
              </a:rPr>
              <a:t>2019</a:t>
            </a:r>
          </a:p>
        </p:txBody>
      </p:sp>
      <p:sp>
        <p:nvSpPr>
          <p:cNvPr id="38" name="ZoneTexte 37">
            <a:extLst>
              <a:ext uri="{FF2B5EF4-FFF2-40B4-BE49-F238E27FC236}">
                <a16:creationId xmlns:a16="http://schemas.microsoft.com/office/drawing/2014/main" id="{B42CE304-E721-0776-2D14-4120CFECEABC}"/>
              </a:ext>
            </a:extLst>
          </p:cNvPr>
          <p:cNvSpPr txBox="1"/>
          <p:nvPr/>
        </p:nvSpPr>
        <p:spPr>
          <a:xfrm>
            <a:off x="5420449" y="6092926"/>
            <a:ext cx="1025250" cy="338554"/>
          </a:xfrm>
          <a:prstGeom prst="rect">
            <a:avLst/>
          </a:prstGeom>
          <a:noFill/>
        </p:spPr>
        <p:txBody>
          <a:bodyPr wrap="square" lIns="36000" tIns="0" rIns="36000" bIns="0" rtlCol="0">
            <a:spAutoFit/>
          </a:bodyPr>
          <a:lstStyle/>
          <a:p>
            <a:pPr algn="ctr">
              <a:buClr>
                <a:schemeClr val="tx2"/>
              </a:buClr>
            </a:pPr>
            <a:r>
              <a:rPr lang="en-US" sz="2200" b="1" dirty="0">
                <a:solidFill>
                  <a:schemeClr val="bg1"/>
                </a:solidFill>
              </a:rPr>
              <a:t>2020</a:t>
            </a:r>
          </a:p>
        </p:txBody>
      </p:sp>
      <p:sp>
        <p:nvSpPr>
          <p:cNvPr id="39" name="ZoneTexte 38">
            <a:extLst>
              <a:ext uri="{FF2B5EF4-FFF2-40B4-BE49-F238E27FC236}">
                <a16:creationId xmlns:a16="http://schemas.microsoft.com/office/drawing/2014/main" id="{6462D144-4B92-DB51-7965-434193064945}"/>
              </a:ext>
            </a:extLst>
          </p:cNvPr>
          <p:cNvSpPr txBox="1"/>
          <p:nvPr/>
        </p:nvSpPr>
        <p:spPr>
          <a:xfrm>
            <a:off x="6836660" y="6092926"/>
            <a:ext cx="1025250" cy="338554"/>
          </a:xfrm>
          <a:prstGeom prst="rect">
            <a:avLst/>
          </a:prstGeom>
          <a:noFill/>
        </p:spPr>
        <p:txBody>
          <a:bodyPr wrap="square" lIns="36000" tIns="0" rIns="36000" bIns="0" rtlCol="0">
            <a:spAutoFit/>
          </a:bodyPr>
          <a:lstStyle/>
          <a:p>
            <a:pPr algn="ctr">
              <a:buClr>
                <a:schemeClr val="tx2"/>
              </a:buClr>
            </a:pPr>
            <a:r>
              <a:rPr lang="en-US" sz="2200" b="1" dirty="0">
                <a:solidFill>
                  <a:schemeClr val="bg1"/>
                </a:solidFill>
              </a:rPr>
              <a:t>2021</a:t>
            </a:r>
          </a:p>
        </p:txBody>
      </p:sp>
      <p:sp>
        <p:nvSpPr>
          <p:cNvPr id="40" name="ZoneTexte 39">
            <a:extLst>
              <a:ext uri="{FF2B5EF4-FFF2-40B4-BE49-F238E27FC236}">
                <a16:creationId xmlns:a16="http://schemas.microsoft.com/office/drawing/2014/main" id="{0FD48D71-1561-38D2-F3AA-6EC8DC108B64}"/>
              </a:ext>
            </a:extLst>
          </p:cNvPr>
          <p:cNvSpPr txBox="1"/>
          <p:nvPr/>
        </p:nvSpPr>
        <p:spPr>
          <a:xfrm>
            <a:off x="8275590" y="6092926"/>
            <a:ext cx="1025250" cy="338554"/>
          </a:xfrm>
          <a:prstGeom prst="rect">
            <a:avLst/>
          </a:prstGeom>
          <a:noFill/>
        </p:spPr>
        <p:txBody>
          <a:bodyPr wrap="square" lIns="36000" tIns="0" rIns="36000" bIns="0" rtlCol="0">
            <a:spAutoFit/>
          </a:bodyPr>
          <a:lstStyle/>
          <a:p>
            <a:pPr algn="ctr">
              <a:buClr>
                <a:schemeClr val="tx2"/>
              </a:buClr>
            </a:pPr>
            <a:r>
              <a:rPr lang="en-US" sz="2200" b="1" dirty="0">
                <a:solidFill>
                  <a:schemeClr val="bg1"/>
                </a:solidFill>
              </a:rPr>
              <a:t>2022</a:t>
            </a:r>
          </a:p>
        </p:txBody>
      </p:sp>
      <p:sp>
        <p:nvSpPr>
          <p:cNvPr id="43" name="ZoneTexte 42">
            <a:extLst>
              <a:ext uri="{FF2B5EF4-FFF2-40B4-BE49-F238E27FC236}">
                <a16:creationId xmlns:a16="http://schemas.microsoft.com/office/drawing/2014/main" id="{3C4F5B3D-F016-FD88-9EED-1EB1656C8CC3}"/>
              </a:ext>
            </a:extLst>
          </p:cNvPr>
          <p:cNvSpPr txBox="1"/>
          <p:nvPr/>
        </p:nvSpPr>
        <p:spPr>
          <a:xfrm>
            <a:off x="9773989" y="6092926"/>
            <a:ext cx="1025250" cy="338554"/>
          </a:xfrm>
          <a:prstGeom prst="rect">
            <a:avLst/>
          </a:prstGeom>
          <a:noFill/>
        </p:spPr>
        <p:txBody>
          <a:bodyPr wrap="square" lIns="36000" tIns="0" rIns="36000" bIns="0" rtlCol="0">
            <a:spAutoFit/>
          </a:bodyPr>
          <a:lstStyle/>
          <a:p>
            <a:pPr algn="ctr">
              <a:buClr>
                <a:schemeClr val="tx2"/>
              </a:buClr>
            </a:pPr>
            <a:r>
              <a:rPr lang="en-US" sz="2200" b="1" dirty="0">
                <a:solidFill>
                  <a:schemeClr val="bg1"/>
                </a:solidFill>
              </a:rPr>
              <a:t>2023</a:t>
            </a:r>
          </a:p>
        </p:txBody>
      </p:sp>
      <p:sp>
        <p:nvSpPr>
          <p:cNvPr id="44" name="Ellipse 43">
            <a:extLst>
              <a:ext uri="{FF2B5EF4-FFF2-40B4-BE49-F238E27FC236}">
                <a16:creationId xmlns:a16="http://schemas.microsoft.com/office/drawing/2014/main" id="{0D19ED4C-6298-1990-1B54-5253D899AB66}"/>
              </a:ext>
            </a:extLst>
          </p:cNvPr>
          <p:cNvSpPr/>
          <p:nvPr/>
        </p:nvSpPr>
        <p:spPr>
          <a:xfrm>
            <a:off x="5744557" y="2861556"/>
            <a:ext cx="317696" cy="317696"/>
          </a:xfrm>
          <a:prstGeom prst="ellipse">
            <a:avLst/>
          </a:prstGeom>
          <a:solidFill>
            <a:schemeClr val="bg1">
              <a:alpha val="5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dirty="0"/>
          </a:p>
        </p:txBody>
      </p:sp>
      <p:sp>
        <p:nvSpPr>
          <p:cNvPr id="47" name="Ellipse 46">
            <a:extLst>
              <a:ext uri="{FF2B5EF4-FFF2-40B4-BE49-F238E27FC236}">
                <a16:creationId xmlns:a16="http://schemas.microsoft.com/office/drawing/2014/main" id="{677C7512-06B8-E9B4-4CF5-908AB4B6C25E}"/>
              </a:ext>
            </a:extLst>
          </p:cNvPr>
          <p:cNvSpPr/>
          <p:nvPr/>
        </p:nvSpPr>
        <p:spPr>
          <a:xfrm>
            <a:off x="5818635" y="2933749"/>
            <a:ext cx="173310" cy="173310"/>
          </a:xfrm>
          <a:prstGeom prst="ellipse">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dirty="0"/>
          </a:p>
        </p:txBody>
      </p:sp>
      <p:sp>
        <p:nvSpPr>
          <p:cNvPr id="48" name="Ellipse 47">
            <a:extLst>
              <a:ext uri="{FF2B5EF4-FFF2-40B4-BE49-F238E27FC236}">
                <a16:creationId xmlns:a16="http://schemas.microsoft.com/office/drawing/2014/main" id="{BBCB7B6D-D6AD-F28E-0F68-5F2CA6426509}"/>
              </a:ext>
            </a:extLst>
          </p:cNvPr>
          <p:cNvSpPr/>
          <p:nvPr/>
        </p:nvSpPr>
        <p:spPr>
          <a:xfrm>
            <a:off x="7222063" y="1931911"/>
            <a:ext cx="317696" cy="317696"/>
          </a:xfrm>
          <a:prstGeom prst="ellipse">
            <a:avLst/>
          </a:prstGeom>
          <a:solidFill>
            <a:schemeClr val="bg1">
              <a:alpha val="5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dirty="0"/>
          </a:p>
        </p:txBody>
      </p:sp>
      <p:sp>
        <p:nvSpPr>
          <p:cNvPr id="49" name="Ellipse 48">
            <a:extLst>
              <a:ext uri="{FF2B5EF4-FFF2-40B4-BE49-F238E27FC236}">
                <a16:creationId xmlns:a16="http://schemas.microsoft.com/office/drawing/2014/main" id="{FD6236D0-FB42-6895-2D85-D8E792E4198F}"/>
              </a:ext>
            </a:extLst>
          </p:cNvPr>
          <p:cNvSpPr/>
          <p:nvPr/>
        </p:nvSpPr>
        <p:spPr>
          <a:xfrm>
            <a:off x="7296141" y="2004104"/>
            <a:ext cx="173310" cy="173310"/>
          </a:xfrm>
          <a:prstGeom prst="ellipse">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dirty="0"/>
          </a:p>
        </p:txBody>
      </p:sp>
      <p:sp>
        <p:nvSpPr>
          <p:cNvPr id="52" name="Ellipse 51">
            <a:extLst>
              <a:ext uri="{FF2B5EF4-FFF2-40B4-BE49-F238E27FC236}">
                <a16:creationId xmlns:a16="http://schemas.microsoft.com/office/drawing/2014/main" id="{5F8ACD16-E166-E11F-FD7A-41E0716499B7}"/>
              </a:ext>
            </a:extLst>
          </p:cNvPr>
          <p:cNvSpPr/>
          <p:nvPr/>
        </p:nvSpPr>
        <p:spPr>
          <a:xfrm>
            <a:off x="8650850" y="2332574"/>
            <a:ext cx="317696" cy="317696"/>
          </a:xfrm>
          <a:prstGeom prst="ellipse">
            <a:avLst/>
          </a:prstGeom>
          <a:solidFill>
            <a:schemeClr val="bg1">
              <a:alpha val="5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dirty="0"/>
          </a:p>
        </p:txBody>
      </p:sp>
      <p:sp>
        <p:nvSpPr>
          <p:cNvPr id="53" name="Ellipse 52">
            <a:extLst>
              <a:ext uri="{FF2B5EF4-FFF2-40B4-BE49-F238E27FC236}">
                <a16:creationId xmlns:a16="http://schemas.microsoft.com/office/drawing/2014/main" id="{1126BBBA-42D2-F19C-6136-EA86BA1D08B1}"/>
              </a:ext>
            </a:extLst>
          </p:cNvPr>
          <p:cNvSpPr/>
          <p:nvPr/>
        </p:nvSpPr>
        <p:spPr>
          <a:xfrm>
            <a:off x="8724928" y="2404767"/>
            <a:ext cx="173310" cy="173310"/>
          </a:xfrm>
          <a:prstGeom prst="ellipse">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dirty="0"/>
          </a:p>
        </p:txBody>
      </p:sp>
      <p:sp>
        <p:nvSpPr>
          <p:cNvPr id="56" name="Ellipse 55">
            <a:extLst>
              <a:ext uri="{FF2B5EF4-FFF2-40B4-BE49-F238E27FC236}">
                <a16:creationId xmlns:a16="http://schemas.microsoft.com/office/drawing/2014/main" id="{DCF34CE0-74E1-0F52-8033-35231BD37FE2}"/>
              </a:ext>
            </a:extLst>
          </p:cNvPr>
          <p:cNvSpPr/>
          <p:nvPr/>
        </p:nvSpPr>
        <p:spPr>
          <a:xfrm>
            <a:off x="10160451" y="1859718"/>
            <a:ext cx="317696" cy="317696"/>
          </a:xfrm>
          <a:prstGeom prst="ellipse">
            <a:avLst/>
          </a:prstGeom>
          <a:solidFill>
            <a:schemeClr val="bg1">
              <a:alpha val="5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dirty="0"/>
          </a:p>
        </p:txBody>
      </p:sp>
      <p:sp>
        <p:nvSpPr>
          <p:cNvPr id="58" name="Ellipse 57">
            <a:extLst>
              <a:ext uri="{FF2B5EF4-FFF2-40B4-BE49-F238E27FC236}">
                <a16:creationId xmlns:a16="http://schemas.microsoft.com/office/drawing/2014/main" id="{5A0946A3-C4C4-DAB1-1FC0-6962DE109635}"/>
              </a:ext>
            </a:extLst>
          </p:cNvPr>
          <p:cNvSpPr/>
          <p:nvPr/>
        </p:nvSpPr>
        <p:spPr>
          <a:xfrm>
            <a:off x="10234529" y="1931911"/>
            <a:ext cx="173310" cy="173310"/>
          </a:xfrm>
          <a:prstGeom prst="ellipse">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dirty="0"/>
          </a:p>
        </p:txBody>
      </p:sp>
      <p:sp>
        <p:nvSpPr>
          <p:cNvPr id="59" name="ZoneTexte 58">
            <a:extLst>
              <a:ext uri="{FF2B5EF4-FFF2-40B4-BE49-F238E27FC236}">
                <a16:creationId xmlns:a16="http://schemas.microsoft.com/office/drawing/2014/main" id="{28214502-C511-99F0-1E16-A302D380C73A}"/>
              </a:ext>
            </a:extLst>
          </p:cNvPr>
          <p:cNvSpPr txBox="1"/>
          <p:nvPr/>
        </p:nvSpPr>
        <p:spPr>
          <a:xfrm>
            <a:off x="4107019" y="4005644"/>
            <a:ext cx="720080" cy="215444"/>
          </a:xfrm>
          <a:prstGeom prst="rect">
            <a:avLst/>
          </a:prstGeom>
          <a:noFill/>
        </p:spPr>
        <p:txBody>
          <a:bodyPr wrap="square" lIns="36000" tIns="0" rIns="36000" bIns="0" rtlCol="0">
            <a:spAutoFit/>
          </a:bodyPr>
          <a:lstStyle/>
          <a:p>
            <a:pPr algn="ctr">
              <a:buClr>
                <a:schemeClr val="tx2"/>
              </a:buClr>
            </a:pPr>
            <a:r>
              <a:rPr lang="en-US" sz="1400" b="1" dirty="0">
                <a:solidFill>
                  <a:schemeClr val="accent1"/>
                </a:solidFill>
              </a:rPr>
              <a:t>€44 m</a:t>
            </a:r>
          </a:p>
        </p:txBody>
      </p:sp>
      <p:sp>
        <p:nvSpPr>
          <p:cNvPr id="61" name="ZoneTexte 60">
            <a:extLst>
              <a:ext uri="{FF2B5EF4-FFF2-40B4-BE49-F238E27FC236}">
                <a16:creationId xmlns:a16="http://schemas.microsoft.com/office/drawing/2014/main" id="{1BADE246-DF4C-B655-7B6B-38841D798A8B}"/>
              </a:ext>
            </a:extLst>
          </p:cNvPr>
          <p:cNvSpPr txBox="1"/>
          <p:nvPr/>
        </p:nvSpPr>
        <p:spPr>
          <a:xfrm>
            <a:off x="5573034" y="3285564"/>
            <a:ext cx="720080" cy="215444"/>
          </a:xfrm>
          <a:prstGeom prst="rect">
            <a:avLst/>
          </a:prstGeom>
          <a:noFill/>
        </p:spPr>
        <p:txBody>
          <a:bodyPr wrap="square" lIns="36000" tIns="0" rIns="36000" bIns="0" rtlCol="0">
            <a:spAutoFit/>
          </a:bodyPr>
          <a:lstStyle/>
          <a:p>
            <a:pPr algn="ctr">
              <a:buClr>
                <a:schemeClr val="tx2"/>
              </a:buClr>
            </a:pPr>
            <a:r>
              <a:rPr lang="en-US" sz="1400" b="1" dirty="0">
                <a:solidFill>
                  <a:schemeClr val="accent1"/>
                </a:solidFill>
              </a:rPr>
              <a:t>€52 m</a:t>
            </a:r>
          </a:p>
        </p:txBody>
      </p:sp>
      <p:sp>
        <p:nvSpPr>
          <p:cNvPr id="62" name="ZoneTexte 61">
            <a:extLst>
              <a:ext uri="{FF2B5EF4-FFF2-40B4-BE49-F238E27FC236}">
                <a16:creationId xmlns:a16="http://schemas.microsoft.com/office/drawing/2014/main" id="{FBC05D8E-B9A8-BFCD-F59D-604F6E2B0A50}"/>
              </a:ext>
            </a:extLst>
          </p:cNvPr>
          <p:cNvSpPr txBox="1"/>
          <p:nvPr/>
        </p:nvSpPr>
        <p:spPr>
          <a:xfrm>
            <a:off x="7032244" y="2307232"/>
            <a:ext cx="720080" cy="215444"/>
          </a:xfrm>
          <a:prstGeom prst="rect">
            <a:avLst/>
          </a:prstGeom>
          <a:noFill/>
        </p:spPr>
        <p:txBody>
          <a:bodyPr wrap="square" lIns="36000" tIns="0" rIns="36000" bIns="0" rtlCol="0">
            <a:spAutoFit/>
          </a:bodyPr>
          <a:lstStyle/>
          <a:p>
            <a:pPr algn="ctr">
              <a:buClr>
                <a:schemeClr val="tx2"/>
              </a:buClr>
            </a:pPr>
            <a:r>
              <a:rPr lang="en-US" sz="1400" b="1" dirty="0">
                <a:solidFill>
                  <a:schemeClr val="accent1"/>
                </a:solidFill>
              </a:rPr>
              <a:t>€73 m</a:t>
            </a:r>
          </a:p>
        </p:txBody>
      </p:sp>
      <p:sp>
        <p:nvSpPr>
          <p:cNvPr id="63" name="ZoneTexte 62">
            <a:extLst>
              <a:ext uri="{FF2B5EF4-FFF2-40B4-BE49-F238E27FC236}">
                <a16:creationId xmlns:a16="http://schemas.microsoft.com/office/drawing/2014/main" id="{CF6C40C4-2447-B100-F56A-583EC2817EB4}"/>
              </a:ext>
            </a:extLst>
          </p:cNvPr>
          <p:cNvSpPr txBox="1"/>
          <p:nvPr/>
        </p:nvSpPr>
        <p:spPr>
          <a:xfrm>
            <a:off x="8454742" y="2727292"/>
            <a:ext cx="720080" cy="215444"/>
          </a:xfrm>
          <a:prstGeom prst="rect">
            <a:avLst/>
          </a:prstGeom>
          <a:noFill/>
        </p:spPr>
        <p:txBody>
          <a:bodyPr wrap="square" lIns="36000" tIns="0" rIns="36000" bIns="0" rtlCol="0">
            <a:spAutoFit/>
          </a:bodyPr>
          <a:lstStyle/>
          <a:p>
            <a:pPr algn="ctr">
              <a:buClr>
                <a:schemeClr val="tx2"/>
              </a:buClr>
            </a:pPr>
            <a:r>
              <a:rPr lang="en-US" sz="1400" b="1" dirty="0">
                <a:solidFill>
                  <a:schemeClr val="accent1"/>
                </a:solidFill>
              </a:rPr>
              <a:t>€62 m</a:t>
            </a:r>
          </a:p>
        </p:txBody>
      </p:sp>
      <p:sp>
        <p:nvSpPr>
          <p:cNvPr id="64" name="ZoneTexte 63">
            <a:extLst>
              <a:ext uri="{FF2B5EF4-FFF2-40B4-BE49-F238E27FC236}">
                <a16:creationId xmlns:a16="http://schemas.microsoft.com/office/drawing/2014/main" id="{48EBCF34-AA73-7B5C-E950-C986D3E292EA}"/>
              </a:ext>
            </a:extLst>
          </p:cNvPr>
          <p:cNvSpPr txBox="1"/>
          <p:nvPr/>
        </p:nvSpPr>
        <p:spPr>
          <a:xfrm>
            <a:off x="9986305" y="2239017"/>
            <a:ext cx="720080" cy="215444"/>
          </a:xfrm>
          <a:prstGeom prst="rect">
            <a:avLst/>
          </a:prstGeom>
          <a:noFill/>
        </p:spPr>
        <p:txBody>
          <a:bodyPr wrap="square" lIns="36000" tIns="0" rIns="36000" bIns="0" rtlCol="0">
            <a:spAutoFit/>
          </a:bodyPr>
          <a:lstStyle/>
          <a:p>
            <a:pPr algn="ctr">
              <a:buClr>
                <a:schemeClr val="tx2"/>
              </a:buClr>
            </a:pPr>
            <a:r>
              <a:rPr lang="en-US" sz="1400" b="1" dirty="0">
                <a:solidFill>
                  <a:schemeClr val="accent1"/>
                </a:solidFill>
              </a:rPr>
              <a:t>€75 m</a:t>
            </a:r>
          </a:p>
        </p:txBody>
      </p:sp>
    </p:spTree>
    <p:extLst>
      <p:ext uri="{BB962C8B-B14F-4D97-AF65-F5344CB8AC3E}">
        <p14:creationId xmlns:p14="http://schemas.microsoft.com/office/powerpoint/2010/main" val="33527835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Espace réservé du pied de page 1">
            <a:extLst>
              <a:ext uri="{FF2B5EF4-FFF2-40B4-BE49-F238E27FC236}">
                <a16:creationId xmlns:a16="http://schemas.microsoft.com/office/drawing/2014/main" id="{AE0EEA7B-972E-63D1-B1AF-9B244F43B8A9}"/>
              </a:ext>
            </a:extLst>
          </p:cNvPr>
          <p:cNvSpPr>
            <a:spLocks noGrp="1"/>
          </p:cNvSpPr>
          <p:nvPr>
            <p:ph type="ftr" sz="quarter" idx="10"/>
          </p:nvPr>
        </p:nvSpPr>
        <p:spPr/>
        <p:txBody>
          <a:bodyPr/>
          <a:lstStyle/>
          <a:p>
            <a:r>
              <a:rPr lang="en-US" dirty="0"/>
              <a:t>Confidentiality level | MM/DD/YYYY | Presenter</a:t>
            </a:r>
          </a:p>
        </p:txBody>
      </p:sp>
      <p:sp>
        <p:nvSpPr>
          <p:cNvPr id="3" name="Espace réservé du numéro de diapositive 2">
            <a:extLst>
              <a:ext uri="{FF2B5EF4-FFF2-40B4-BE49-F238E27FC236}">
                <a16:creationId xmlns:a16="http://schemas.microsoft.com/office/drawing/2014/main" id="{CDEDD631-3AC5-50C7-C257-5BE9CD9123A8}"/>
              </a:ext>
            </a:extLst>
          </p:cNvPr>
          <p:cNvSpPr>
            <a:spLocks noGrp="1"/>
          </p:cNvSpPr>
          <p:nvPr>
            <p:ph type="sldNum" sz="quarter" idx="11"/>
          </p:nvPr>
        </p:nvSpPr>
        <p:spPr/>
        <p:txBody>
          <a:bodyPr/>
          <a:lstStyle/>
          <a:p>
            <a:fld id="{72F7D735-2684-4015-BC38-8C62B24B466E}" type="slidenum">
              <a:rPr lang="fr-FR" smtClean="0"/>
              <a:pPr/>
              <a:t>29</a:t>
            </a:fld>
            <a:endParaRPr lang="fr-FR" dirty="0"/>
          </a:p>
        </p:txBody>
      </p:sp>
      <p:sp>
        <p:nvSpPr>
          <p:cNvPr id="13" name="Espace réservé du texte 12">
            <a:extLst>
              <a:ext uri="{FF2B5EF4-FFF2-40B4-BE49-F238E27FC236}">
                <a16:creationId xmlns:a16="http://schemas.microsoft.com/office/drawing/2014/main" id="{7672BBBD-8C14-53BB-8026-5CD626D68558}"/>
              </a:ext>
            </a:extLst>
          </p:cNvPr>
          <p:cNvSpPr>
            <a:spLocks noGrp="1"/>
          </p:cNvSpPr>
          <p:nvPr>
            <p:ph type="body" sz="quarter" idx="12"/>
          </p:nvPr>
        </p:nvSpPr>
        <p:spPr/>
        <p:txBody>
          <a:bodyPr/>
          <a:lstStyle/>
          <a:p>
            <a:endParaRPr lang="fr-FR" dirty="0"/>
          </a:p>
        </p:txBody>
      </p:sp>
      <p:sp>
        <p:nvSpPr>
          <p:cNvPr id="15" name="Espace réservé du texte 14">
            <a:extLst>
              <a:ext uri="{FF2B5EF4-FFF2-40B4-BE49-F238E27FC236}">
                <a16:creationId xmlns:a16="http://schemas.microsoft.com/office/drawing/2014/main" id="{E356FD21-C796-C5FD-8287-A2D6F6EC149D}"/>
              </a:ext>
            </a:extLst>
          </p:cNvPr>
          <p:cNvSpPr>
            <a:spLocks noGrp="1"/>
          </p:cNvSpPr>
          <p:nvPr>
            <p:ph type="body" sz="quarter" idx="18"/>
          </p:nvPr>
        </p:nvSpPr>
        <p:spPr/>
        <p:txBody>
          <a:bodyPr/>
          <a:lstStyle/>
          <a:p>
            <a:endParaRPr lang="fr-FR" dirty="0"/>
          </a:p>
        </p:txBody>
      </p:sp>
      <p:sp>
        <p:nvSpPr>
          <p:cNvPr id="16" name="Espace réservé du texte 15">
            <a:extLst>
              <a:ext uri="{FF2B5EF4-FFF2-40B4-BE49-F238E27FC236}">
                <a16:creationId xmlns:a16="http://schemas.microsoft.com/office/drawing/2014/main" id="{65A8C886-D6BD-E32C-CF9E-85F73F54BDA0}"/>
              </a:ext>
            </a:extLst>
          </p:cNvPr>
          <p:cNvSpPr>
            <a:spLocks noGrp="1"/>
          </p:cNvSpPr>
          <p:nvPr>
            <p:ph type="body" sz="quarter" idx="19"/>
          </p:nvPr>
        </p:nvSpPr>
        <p:spPr/>
        <p:txBody>
          <a:bodyPr/>
          <a:lstStyle/>
          <a:p>
            <a:endParaRPr lang="fr-FR" dirty="0"/>
          </a:p>
        </p:txBody>
      </p:sp>
      <p:sp>
        <p:nvSpPr>
          <p:cNvPr id="57" name="Graphique 26">
            <a:extLst>
              <a:ext uri="{FF2B5EF4-FFF2-40B4-BE49-F238E27FC236}">
                <a16:creationId xmlns:a16="http://schemas.microsoft.com/office/drawing/2014/main" id="{E3B7B9DD-B52D-12B1-ACAA-7F9D56E90CE9}"/>
              </a:ext>
            </a:extLst>
          </p:cNvPr>
          <p:cNvSpPr>
            <a:spLocks/>
          </p:cNvSpPr>
          <p:nvPr/>
        </p:nvSpPr>
        <p:spPr>
          <a:xfrm flipH="1">
            <a:off x="10771830" y="867928"/>
            <a:ext cx="1647827" cy="428767"/>
          </a:xfrm>
          <a:custGeom>
            <a:avLst/>
            <a:gdLst>
              <a:gd name="connsiteX0" fmla="*/ 2216819 w 2215394"/>
              <a:gd name="connsiteY0" fmla="*/ 576493 h 576449"/>
              <a:gd name="connsiteX1" fmla="*/ 2066554 w 2215394"/>
              <a:gd name="connsiteY1" fmla="*/ 475527 h 576449"/>
              <a:gd name="connsiteX2" fmla="*/ 1949151 w 2215394"/>
              <a:gd name="connsiteY2" fmla="*/ 521314 h 576449"/>
              <a:gd name="connsiteX3" fmla="*/ 1656805 w 2215394"/>
              <a:gd name="connsiteY3" fmla="*/ 322903 h 576449"/>
              <a:gd name="connsiteX4" fmla="*/ 1409086 w 2215394"/>
              <a:gd name="connsiteY4" fmla="*/ 440306 h 576449"/>
              <a:gd name="connsiteX5" fmla="*/ 939474 w 2215394"/>
              <a:gd name="connsiteY5" fmla="*/ 44 h 576449"/>
              <a:gd name="connsiteX6" fmla="*/ 481614 w 2215394"/>
              <a:gd name="connsiteY6" fmla="*/ 369864 h 576449"/>
              <a:gd name="connsiteX7" fmla="*/ 310196 w 2215394"/>
              <a:gd name="connsiteY7" fmla="*/ 318207 h 576449"/>
              <a:gd name="connsiteX8" fmla="*/ 1425 w 2215394"/>
              <a:gd name="connsiteY8" fmla="*/ 571797 h 576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15394" h="576449">
                <a:moveTo>
                  <a:pt x="2216819" y="576493"/>
                </a:moveTo>
                <a:cubicBezTo>
                  <a:pt x="2192169" y="515162"/>
                  <a:pt x="2132293" y="475116"/>
                  <a:pt x="2066554" y="475527"/>
                </a:cubicBezTo>
                <a:cubicBezTo>
                  <a:pt x="2023102" y="474458"/>
                  <a:pt x="1980838" y="490942"/>
                  <a:pt x="1949151" y="521314"/>
                </a:cubicBezTo>
                <a:cubicBezTo>
                  <a:pt x="1901012" y="401551"/>
                  <a:pt x="1785959" y="322926"/>
                  <a:pt x="1656805" y="322903"/>
                </a:cubicBezTo>
                <a:cubicBezTo>
                  <a:pt x="1560541" y="321940"/>
                  <a:pt x="1468963" y="365226"/>
                  <a:pt x="1409086" y="440306"/>
                </a:cubicBezTo>
                <a:cubicBezTo>
                  <a:pt x="1393823" y="192468"/>
                  <a:pt x="1188368" y="-437"/>
                  <a:pt x="939474" y="44"/>
                </a:cubicBezTo>
                <a:cubicBezTo>
                  <a:pt x="718756" y="526"/>
                  <a:pt x="528564" y="154371"/>
                  <a:pt x="481614" y="369864"/>
                </a:cubicBezTo>
                <a:cubicBezTo>
                  <a:pt x="431124" y="336533"/>
                  <a:pt x="371248" y="318594"/>
                  <a:pt x="310196" y="318207"/>
                </a:cubicBezTo>
                <a:cubicBezTo>
                  <a:pt x="159916" y="318160"/>
                  <a:pt x="30776" y="424374"/>
                  <a:pt x="1425" y="571797"/>
                </a:cubicBezTo>
                <a:close/>
              </a:path>
            </a:pathLst>
          </a:custGeom>
          <a:solidFill>
            <a:schemeClr val="bg1"/>
          </a:solidFill>
          <a:ln w="117308" cap="flat">
            <a:noFill/>
            <a:prstDash val="solid"/>
            <a:miter/>
          </a:ln>
          <a:effectLst>
            <a:outerShdw blurRad="381000" dist="203200" dir="2700000" algn="tl" rotWithShape="0">
              <a:prstClr val="black">
                <a:alpha val="40000"/>
              </a:prstClr>
            </a:outerShdw>
          </a:effectLst>
        </p:spPr>
        <p:txBody>
          <a:bodyPr rtlCol="0" anchor="ctr"/>
          <a:lstStyle/>
          <a:p>
            <a:endParaRPr lang="en-US" dirty="0"/>
          </a:p>
        </p:txBody>
      </p:sp>
      <p:sp>
        <p:nvSpPr>
          <p:cNvPr id="60" name="Graphique 26">
            <a:extLst>
              <a:ext uri="{FF2B5EF4-FFF2-40B4-BE49-F238E27FC236}">
                <a16:creationId xmlns:a16="http://schemas.microsoft.com/office/drawing/2014/main" id="{64291EDF-0193-D636-DB21-665C240B9F84}"/>
              </a:ext>
            </a:extLst>
          </p:cNvPr>
          <p:cNvSpPr>
            <a:spLocks/>
          </p:cNvSpPr>
          <p:nvPr/>
        </p:nvSpPr>
        <p:spPr>
          <a:xfrm flipH="1">
            <a:off x="-519067" y="3756221"/>
            <a:ext cx="1647827" cy="428767"/>
          </a:xfrm>
          <a:custGeom>
            <a:avLst/>
            <a:gdLst>
              <a:gd name="connsiteX0" fmla="*/ 2216819 w 2215394"/>
              <a:gd name="connsiteY0" fmla="*/ 576493 h 576449"/>
              <a:gd name="connsiteX1" fmla="*/ 2066554 w 2215394"/>
              <a:gd name="connsiteY1" fmla="*/ 475527 h 576449"/>
              <a:gd name="connsiteX2" fmla="*/ 1949151 w 2215394"/>
              <a:gd name="connsiteY2" fmla="*/ 521314 h 576449"/>
              <a:gd name="connsiteX3" fmla="*/ 1656805 w 2215394"/>
              <a:gd name="connsiteY3" fmla="*/ 322903 h 576449"/>
              <a:gd name="connsiteX4" fmla="*/ 1409086 w 2215394"/>
              <a:gd name="connsiteY4" fmla="*/ 440306 h 576449"/>
              <a:gd name="connsiteX5" fmla="*/ 939474 w 2215394"/>
              <a:gd name="connsiteY5" fmla="*/ 44 h 576449"/>
              <a:gd name="connsiteX6" fmla="*/ 481614 w 2215394"/>
              <a:gd name="connsiteY6" fmla="*/ 369864 h 576449"/>
              <a:gd name="connsiteX7" fmla="*/ 310196 w 2215394"/>
              <a:gd name="connsiteY7" fmla="*/ 318207 h 576449"/>
              <a:gd name="connsiteX8" fmla="*/ 1425 w 2215394"/>
              <a:gd name="connsiteY8" fmla="*/ 571797 h 576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15394" h="576449">
                <a:moveTo>
                  <a:pt x="2216819" y="576493"/>
                </a:moveTo>
                <a:cubicBezTo>
                  <a:pt x="2192169" y="515162"/>
                  <a:pt x="2132293" y="475116"/>
                  <a:pt x="2066554" y="475527"/>
                </a:cubicBezTo>
                <a:cubicBezTo>
                  <a:pt x="2023102" y="474458"/>
                  <a:pt x="1980838" y="490942"/>
                  <a:pt x="1949151" y="521314"/>
                </a:cubicBezTo>
                <a:cubicBezTo>
                  <a:pt x="1901012" y="401551"/>
                  <a:pt x="1785959" y="322926"/>
                  <a:pt x="1656805" y="322903"/>
                </a:cubicBezTo>
                <a:cubicBezTo>
                  <a:pt x="1560541" y="321940"/>
                  <a:pt x="1468963" y="365226"/>
                  <a:pt x="1409086" y="440306"/>
                </a:cubicBezTo>
                <a:cubicBezTo>
                  <a:pt x="1393823" y="192468"/>
                  <a:pt x="1188368" y="-437"/>
                  <a:pt x="939474" y="44"/>
                </a:cubicBezTo>
                <a:cubicBezTo>
                  <a:pt x="718756" y="526"/>
                  <a:pt x="528564" y="154371"/>
                  <a:pt x="481614" y="369864"/>
                </a:cubicBezTo>
                <a:cubicBezTo>
                  <a:pt x="431124" y="336533"/>
                  <a:pt x="371248" y="318594"/>
                  <a:pt x="310196" y="318207"/>
                </a:cubicBezTo>
                <a:cubicBezTo>
                  <a:pt x="159916" y="318160"/>
                  <a:pt x="30776" y="424374"/>
                  <a:pt x="1425" y="571797"/>
                </a:cubicBezTo>
                <a:close/>
              </a:path>
            </a:pathLst>
          </a:custGeom>
          <a:solidFill>
            <a:schemeClr val="bg1"/>
          </a:solidFill>
          <a:ln w="117308" cap="flat">
            <a:noFill/>
            <a:prstDash val="solid"/>
            <a:miter/>
          </a:ln>
          <a:effectLst>
            <a:outerShdw blurRad="381000" dist="203200" dir="2700000" algn="tl" rotWithShape="0">
              <a:prstClr val="black">
                <a:alpha val="40000"/>
              </a:prstClr>
            </a:outerShdw>
          </a:effectLst>
        </p:spPr>
        <p:txBody>
          <a:bodyPr rtlCol="0" anchor="ctr"/>
          <a:lstStyle/>
          <a:p>
            <a:endParaRPr lang="en-US" dirty="0"/>
          </a:p>
        </p:txBody>
      </p:sp>
      <p:sp>
        <p:nvSpPr>
          <p:cNvPr id="18" name="Ellipse 17">
            <a:extLst>
              <a:ext uri="{FF2B5EF4-FFF2-40B4-BE49-F238E27FC236}">
                <a16:creationId xmlns:a16="http://schemas.microsoft.com/office/drawing/2014/main" id="{99A2F6E0-4BB3-7BAC-5686-2B8D94694329}"/>
              </a:ext>
            </a:extLst>
          </p:cNvPr>
          <p:cNvSpPr/>
          <p:nvPr/>
        </p:nvSpPr>
        <p:spPr>
          <a:xfrm>
            <a:off x="4315087" y="3553975"/>
            <a:ext cx="317696" cy="317696"/>
          </a:xfrm>
          <a:prstGeom prst="ellipse">
            <a:avLst/>
          </a:prstGeom>
          <a:solidFill>
            <a:schemeClr val="tx1">
              <a:alpha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dirty="0"/>
          </a:p>
        </p:txBody>
      </p:sp>
      <p:sp>
        <p:nvSpPr>
          <p:cNvPr id="19" name="Rectangle : coins arrondis 18">
            <a:extLst>
              <a:ext uri="{FF2B5EF4-FFF2-40B4-BE49-F238E27FC236}">
                <a16:creationId xmlns:a16="http://schemas.microsoft.com/office/drawing/2014/main" id="{2158FFA8-7C28-B90E-B69C-0DF48F7F17F5}"/>
              </a:ext>
            </a:extLst>
          </p:cNvPr>
          <p:cNvSpPr/>
          <p:nvPr/>
        </p:nvSpPr>
        <p:spPr>
          <a:xfrm>
            <a:off x="3863752" y="4380101"/>
            <a:ext cx="1280364" cy="3369378"/>
          </a:xfrm>
          <a:prstGeom prst="roundRect">
            <a:avLst>
              <a:gd name="adj" fmla="val 50000"/>
            </a:avLst>
          </a:prstGeom>
          <a:solidFill>
            <a:schemeClr val="tx1"/>
          </a:solidFill>
          <a:ln>
            <a:noFill/>
          </a:ln>
          <a:effectLst>
            <a:outerShdw blurRad="330200" dist="889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dirty="0"/>
          </a:p>
        </p:txBody>
      </p:sp>
      <p:sp>
        <p:nvSpPr>
          <p:cNvPr id="21" name="Rectangle : coins arrondis 20">
            <a:extLst>
              <a:ext uri="{FF2B5EF4-FFF2-40B4-BE49-F238E27FC236}">
                <a16:creationId xmlns:a16="http://schemas.microsoft.com/office/drawing/2014/main" id="{55298FBB-DD28-3A52-5BC8-B60BE85C608A}"/>
              </a:ext>
            </a:extLst>
          </p:cNvPr>
          <p:cNvSpPr/>
          <p:nvPr/>
        </p:nvSpPr>
        <p:spPr>
          <a:xfrm>
            <a:off x="5303912" y="3705385"/>
            <a:ext cx="1280364" cy="4030980"/>
          </a:xfrm>
          <a:prstGeom prst="roundRect">
            <a:avLst>
              <a:gd name="adj" fmla="val 50000"/>
            </a:avLst>
          </a:prstGeom>
          <a:solidFill>
            <a:schemeClr val="tx1"/>
          </a:solidFill>
          <a:ln>
            <a:noFill/>
          </a:ln>
          <a:effectLst>
            <a:outerShdw blurRad="330200" dist="889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dirty="0"/>
          </a:p>
        </p:txBody>
      </p:sp>
      <p:sp>
        <p:nvSpPr>
          <p:cNvPr id="22" name="Rectangle : coins arrondis 21">
            <a:extLst>
              <a:ext uri="{FF2B5EF4-FFF2-40B4-BE49-F238E27FC236}">
                <a16:creationId xmlns:a16="http://schemas.microsoft.com/office/drawing/2014/main" id="{2D20D6CB-1EA7-D288-E130-68E8867209CC}"/>
              </a:ext>
            </a:extLst>
          </p:cNvPr>
          <p:cNvSpPr/>
          <p:nvPr/>
        </p:nvSpPr>
        <p:spPr>
          <a:xfrm>
            <a:off x="6744072" y="2694308"/>
            <a:ext cx="1280364" cy="5037968"/>
          </a:xfrm>
          <a:prstGeom prst="roundRect">
            <a:avLst>
              <a:gd name="adj" fmla="val 50000"/>
            </a:avLst>
          </a:prstGeom>
          <a:solidFill>
            <a:schemeClr val="tx1"/>
          </a:solidFill>
          <a:ln>
            <a:noFill/>
          </a:ln>
          <a:effectLst>
            <a:outerShdw blurRad="330200" dist="889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dirty="0"/>
          </a:p>
        </p:txBody>
      </p:sp>
      <p:sp>
        <p:nvSpPr>
          <p:cNvPr id="23" name="Rectangle : coins arrondis 22">
            <a:extLst>
              <a:ext uri="{FF2B5EF4-FFF2-40B4-BE49-F238E27FC236}">
                <a16:creationId xmlns:a16="http://schemas.microsoft.com/office/drawing/2014/main" id="{A775530C-FFE8-5DAE-4212-F91815908E88}"/>
              </a:ext>
            </a:extLst>
          </p:cNvPr>
          <p:cNvSpPr/>
          <p:nvPr/>
        </p:nvSpPr>
        <p:spPr>
          <a:xfrm>
            <a:off x="8184232" y="3166020"/>
            <a:ext cx="1324445" cy="4566255"/>
          </a:xfrm>
          <a:prstGeom prst="roundRect">
            <a:avLst>
              <a:gd name="adj" fmla="val 50000"/>
            </a:avLst>
          </a:prstGeom>
          <a:solidFill>
            <a:schemeClr val="tx1"/>
          </a:solidFill>
          <a:ln>
            <a:noFill/>
          </a:ln>
          <a:effectLst>
            <a:outerShdw blurRad="330200" dist="889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dirty="0"/>
          </a:p>
        </p:txBody>
      </p:sp>
      <p:sp>
        <p:nvSpPr>
          <p:cNvPr id="24" name="Rectangle : coins arrondis 23">
            <a:extLst>
              <a:ext uri="{FF2B5EF4-FFF2-40B4-BE49-F238E27FC236}">
                <a16:creationId xmlns:a16="http://schemas.microsoft.com/office/drawing/2014/main" id="{AAB90900-1DA1-2002-CB5C-1D9354A2CDB1}"/>
              </a:ext>
            </a:extLst>
          </p:cNvPr>
          <p:cNvSpPr/>
          <p:nvPr/>
        </p:nvSpPr>
        <p:spPr>
          <a:xfrm>
            <a:off x="9668473" y="2609292"/>
            <a:ext cx="1280364" cy="5127073"/>
          </a:xfrm>
          <a:prstGeom prst="roundRect">
            <a:avLst>
              <a:gd name="adj" fmla="val 50000"/>
            </a:avLst>
          </a:prstGeom>
          <a:solidFill>
            <a:schemeClr val="tx1"/>
          </a:solidFill>
          <a:ln>
            <a:noFill/>
          </a:ln>
          <a:effectLst>
            <a:outerShdw blurRad="330200" dist="889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dirty="0"/>
          </a:p>
        </p:txBody>
      </p:sp>
      <p:sp>
        <p:nvSpPr>
          <p:cNvPr id="27" name="Ellipse 26">
            <a:extLst>
              <a:ext uri="{FF2B5EF4-FFF2-40B4-BE49-F238E27FC236}">
                <a16:creationId xmlns:a16="http://schemas.microsoft.com/office/drawing/2014/main" id="{1BB7B3E4-BB35-95D7-FF64-E765AA620A00}"/>
              </a:ext>
            </a:extLst>
          </p:cNvPr>
          <p:cNvSpPr/>
          <p:nvPr/>
        </p:nvSpPr>
        <p:spPr>
          <a:xfrm>
            <a:off x="4389165" y="3626168"/>
            <a:ext cx="173310" cy="173310"/>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dirty="0"/>
          </a:p>
        </p:txBody>
      </p:sp>
      <p:sp>
        <p:nvSpPr>
          <p:cNvPr id="28" name="ZoneTexte 27">
            <a:extLst>
              <a:ext uri="{FF2B5EF4-FFF2-40B4-BE49-F238E27FC236}">
                <a16:creationId xmlns:a16="http://schemas.microsoft.com/office/drawing/2014/main" id="{5E845259-FAE4-1923-B0A7-B621EC4BC49F}"/>
              </a:ext>
            </a:extLst>
          </p:cNvPr>
          <p:cNvSpPr txBox="1"/>
          <p:nvPr/>
        </p:nvSpPr>
        <p:spPr>
          <a:xfrm>
            <a:off x="3969269" y="6092926"/>
            <a:ext cx="1025250" cy="338554"/>
          </a:xfrm>
          <a:prstGeom prst="rect">
            <a:avLst/>
          </a:prstGeom>
          <a:noFill/>
        </p:spPr>
        <p:txBody>
          <a:bodyPr wrap="square" lIns="36000" tIns="0" rIns="36000" bIns="0" rtlCol="0">
            <a:spAutoFit/>
          </a:bodyPr>
          <a:lstStyle/>
          <a:p>
            <a:pPr algn="ctr">
              <a:buClr>
                <a:schemeClr val="tx2"/>
              </a:buClr>
            </a:pPr>
            <a:r>
              <a:rPr lang="en-US" sz="2200" b="1" dirty="0">
                <a:solidFill>
                  <a:schemeClr val="bg1"/>
                </a:solidFill>
              </a:rPr>
              <a:t>2019</a:t>
            </a:r>
          </a:p>
        </p:txBody>
      </p:sp>
      <p:sp>
        <p:nvSpPr>
          <p:cNvPr id="34" name="ZoneTexte 33">
            <a:extLst>
              <a:ext uri="{FF2B5EF4-FFF2-40B4-BE49-F238E27FC236}">
                <a16:creationId xmlns:a16="http://schemas.microsoft.com/office/drawing/2014/main" id="{51B12070-E2AA-0C59-9BB9-5931AA104A6D}"/>
              </a:ext>
            </a:extLst>
          </p:cNvPr>
          <p:cNvSpPr txBox="1"/>
          <p:nvPr/>
        </p:nvSpPr>
        <p:spPr>
          <a:xfrm>
            <a:off x="5420449" y="6092926"/>
            <a:ext cx="1025250" cy="338554"/>
          </a:xfrm>
          <a:prstGeom prst="rect">
            <a:avLst/>
          </a:prstGeom>
          <a:noFill/>
        </p:spPr>
        <p:txBody>
          <a:bodyPr wrap="square" lIns="36000" tIns="0" rIns="36000" bIns="0" rtlCol="0">
            <a:spAutoFit/>
          </a:bodyPr>
          <a:lstStyle/>
          <a:p>
            <a:pPr algn="ctr">
              <a:buClr>
                <a:schemeClr val="tx2"/>
              </a:buClr>
            </a:pPr>
            <a:r>
              <a:rPr lang="en-US" sz="2200" b="1" dirty="0">
                <a:solidFill>
                  <a:schemeClr val="bg1"/>
                </a:solidFill>
              </a:rPr>
              <a:t>2020</a:t>
            </a:r>
          </a:p>
        </p:txBody>
      </p:sp>
      <p:sp>
        <p:nvSpPr>
          <p:cNvPr id="35" name="ZoneTexte 34">
            <a:extLst>
              <a:ext uri="{FF2B5EF4-FFF2-40B4-BE49-F238E27FC236}">
                <a16:creationId xmlns:a16="http://schemas.microsoft.com/office/drawing/2014/main" id="{87C9E644-E5AF-2939-01B3-4DE60B827EB6}"/>
              </a:ext>
            </a:extLst>
          </p:cNvPr>
          <p:cNvSpPr txBox="1"/>
          <p:nvPr/>
        </p:nvSpPr>
        <p:spPr>
          <a:xfrm>
            <a:off x="6836660" y="6092926"/>
            <a:ext cx="1025250" cy="338554"/>
          </a:xfrm>
          <a:prstGeom prst="rect">
            <a:avLst/>
          </a:prstGeom>
          <a:noFill/>
        </p:spPr>
        <p:txBody>
          <a:bodyPr wrap="square" lIns="36000" tIns="0" rIns="36000" bIns="0" rtlCol="0">
            <a:spAutoFit/>
          </a:bodyPr>
          <a:lstStyle/>
          <a:p>
            <a:pPr algn="ctr">
              <a:buClr>
                <a:schemeClr val="tx2"/>
              </a:buClr>
            </a:pPr>
            <a:r>
              <a:rPr lang="en-US" sz="2200" b="1" dirty="0">
                <a:solidFill>
                  <a:schemeClr val="bg1"/>
                </a:solidFill>
              </a:rPr>
              <a:t>2021</a:t>
            </a:r>
          </a:p>
        </p:txBody>
      </p:sp>
      <p:sp>
        <p:nvSpPr>
          <p:cNvPr id="37" name="ZoneTexte 36">
            <a:extLst>
              <a:ext uri="{FF2B5EF4-FFF2-40B4-BE49-F238E27FC236}">
                <a16:creationId xmlns:a16="http://schemas.microsoft.com/office/drawing/2014/main" id="{738231E7-15FA-6366-5460-4C298B631F5A}"/>
              </a:ext>
            </a:extLst>
          </p:cNvPr>
          <p:cNvSpPr txBox="1"/>
          <p:nvPr/>
        </p:nvSpPr>
        <p:spPr>
          <a:xfrm>
            <a:off x="8275590" y="6092926"/>
            <a:ext cx="1025250" cy="338554"/>
          </a:xfrm>
          <a:prstGeom prst="rect">
            <a:avLst/>
          </a:prstGeom>
          <a:noFill/>
        </p:spPr>
        <p:txBody>
          <a:bodyPr wrap="square" lIns="36000" tIns="0" rIns="36000" bIns="0" rtlCol="0">
            <a:spAutoFit/>
          </a:bodyPr>
          <a:lstStyle/>
          <a:p>
            <a:pPr algn="ctr">
              <a:buClr>
                <a:schemeClr val="tx2"/>
              </a:buClr>
            </a:pPr>
            <a:r>
              <a:rPr lang="en-US" sz="2200" b="1" dirty="0">
                <a:solidFill>
                  <a:schemeClr val="bg1"/>
                </a:solidFill>
              </a:rPr>
              <a:t>2022</a:t>
            </a:r>
          </a:p>
        </p:txBody>
      </p:sp>
      <p:sp>
        <p:nvSpPr>
          <p:cNvPr id="38" name="ZoneTexte 37">
            <a:extLst>
              <a:ext uri="{FF2B5EF4-FFF2-40B4-BE49-F238E27FC236}">
                <a16:creationId xmlns:a16="http://schemas.microsoft.com/office/drawing/2014/main" id="{3161A5E0-93F5-A082-F5DB-054EAF32A8FA}"/>
              </a:ext>
            </a:extLst>
          </p:cNvPr>
          <p:cNvSpPr txBox="1"/>
          <p:nvPr/>
        </p:nvSpPr>
        <p:spPr>
          <a:xfrm>
            <a:off x="9773989" y="6092926"/>
            <a:ext cx="1025250" cy="338554"/>
          </a:xfrm>
          <a:prstGeom prst="rect">
            <a:avLst/>
          </a:prstGeom>
          <a:noFill/>
        </p:spPr>
        <p:txBody>
          <a:bodyPr wrap="square" lIns="36000" tIns="0" rIns="36000" bIns="0" rtlCol="0">
            <a:spAutoFit/>
          </a:bodyPr>
          <a:lstStyle/>
          <a:p>
            <a:pPr algn="ctr">
              <a:buClr>
                <a:schemeClr val="tx2"/>
              </a:buClr>
            </a:pPr>
            <a:r>
              <a:rPr lang="en-US" sz="2200" b="1" dirty="0">
                <a:solidFill>
                  <a:schemeClr val="bg1"/>
                </a:solidFill>
              </a:rPr>
              <a:t>2023</a:t>
            </a:r>
          </a:p>
        </p:txBody>
      </p:sp>
      <p:sp>
        <p:nvSpPr>
          <p:cNvPr id="39" name="Ellipse 38">
            <a:extLst>
              <a:ext uri="{FF2B5EF4-FFF2-40B4-BE49-F238E27FC236}">
                <a16:creationId xmlns:a16="http://schemas.microsoft.com/office/drawing/2014/main" id="{F7605466-E717-46B6-F74A-022C1D8A6E5B}"/>
              </a:ext>
            </a:extLst>
          </p:cNvPr>
          <p:cNvSpPr/>
          <p:nvPr/>
        </p:nvSpPr>
        <p:spPr>
          <a:xfrm>
            <a:off x="5744557" y="2861556"/>
            <a:ext cx="317696" cy="317696"/>
          </a:xfrm>
          <a:prstGeom prst="ellipse">
            <a:avLst/>
          </a:prstGeom>
          <a:solidFill>
            <a:schemeClr val="tx1">
              <a:alpha val="5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dirty="0"/>
          </a:p>
        </p:txBody>
      </p:sp>
      <p:sp>
        <p:nvSpPr>
          <p:cNvPr id="40" name="Ellipse 39">
            <a:extLst>
              <a:ext uri="{FF2B5EF4-FFF2-40B4-BE49-F238E27FC236}">
                <a16:creationId xmlns:a16="http://schemas.microsoft.com/office/drawing/2014/main" id="{9D610642-09D3-1FE7-4D17-798F088DCB6E}"/>
              </a:ext>
            </a:extLst>
          </p:cNvPr>
          <p:cNvSpPr/>
          <p:nvPr/>
        </p:nvSpPr>
        <p:spPr>
          <a:xfrm>
            <a:off x="5818635" y="2933749"/>
            <a:ext cx="173310" cy="173310"/>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dirty="0"/>
          </a:p>
        </p:txBody>
      </p:sp>
      <p:sp>
        <p:nvSpPr>
          <p:cNvPr id="43" name="Ellipse 42">
            <a:extLst>
              <a:ext uri="{FF2B5EF4-FFF2-40B4-BE49-F238E27FC236}">
                <a16:creationId xmlns:a16="http://schemas.microsoft.com/office/drawing/2014/main" id="{59EAB66F-004C-2BC2-1E08-E4961BCD3418}"/>
              </a:ext>
            </a:extLst>
          </p:cNvPr>
          <p:cNvSpPr/>
          <p:nvPr/>
        </p:nvSpPr>
        <p:spPr>
          <a:xfrm>
            <a:off x="7222063" y="1931911"/>
            <a:ext cx="317696" cy="317696"/>
          </a:xfrm>
          <a:prstGeom prst="ellipse">
            <a:avLst/>
          </a:prstGeom>
          <a:solidFill>
            <a:schemeClr val="tx1">
              <a:alpha val="5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dirty="0"/>
          </a:p>
        </p:txBody>
      </p:sp>
      <p:sp>
        <p:nvSpPr>
          <p:cNvPr id="44" name="Ellipse 43">
            <a:extLst>
              <a:ext uri="{FF2B5EF4-FFF2-40B4-BE49-F238E27FC236}">
                <a16:creationId xmlns:a16="http://schemas.microsoft.com/office/drawing/2014/main" id="{A33AA3F1-AB89-D6B7-857A-4EA9AF854670}"/>
              </a:ext>
            </a:extLst>
          </p:cNvPr>
          <p:cNvSpPr/>
          <p:nvPr/>
        </p:nvSpPr>
        <p:spPr>
          <a:xfrm>
            <a:off x="7296141" y="2004104"/>
            <a:ext cx="173310" cy="173310"/>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dirty="0"/>
          </a:p>
        </p:txBody>
      </p:sp>
      <p:sp>
        <p:nvSpPr>
          <p:cNvPr id="47" name="Ellipse 46">
            <a:extLst>
              <a:ext uri="{FF2B5EF4-FFF2-40B4-BE49-F238E27FC236}">
                <a16:creationId xmlns:a16="http://schemas.microsoft.com/office/drawing/2014/main" id="{4E068C09-B886-8E9E-2C00-2DDEEB97B6C8}"/>
              </a:ext>
            </a:extLst>
          </p:cNvPr>
          <p:cNvSpPr/>
          <p:nvPr/>
        </p:nvSpPr>
        <p:spPr>
          <a:xfrm>
            <a:off x="8650850" y="2332574"/>
            <a:ext cx="317696" cy="317696"/>
          </a:xfrm>
          <a:prstGeom prst="ellipse">
            <a:avLst/>
          </a:prstGeom>
          <a:solidFill>
            <a:schemeClr val="tx1">
              <a:alpha val="5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dirty="0"/>
          </a:p>
        </p:txBody>
      </p:sp>
      <p:sp>
        <p:nvSpPr>
          <p:cNvPr id="48" name="Ellipse 47">
            <a:extLst>
              <a:ext uri="{FF2B5EF4-FFF2-40B4-BE49-F238E27FC236}">
                <a16:creationId xmlns:a16="http://schemas.microsoft.com/office/drawing/2014/main" id="{B2DD0377-611E-ACDD-2CD5-5D2CB17F032E}"/>
              </a:ext>
            </a:extLst>
          </p:cNvPr>
          <p:cNvSpPr/>
          <p:nvPr/>
        </p:nvSpPr>
        <p:spPr>
          <a:xfrm>
            <a:off x="8724928" y="2404767"/>
            <a:ext cx="173310" cy="173310"/>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dirty="0"/>
          </a:p>
        </p:txBody>
      </p:sp>
      <p:sp>
        <p:nvSpPr>
          <p:cNvPr id="49" name="Ellipse 48">
            <a:extLst>
              <a:ext uri="{FF2B5EF4-FFF2-40B4-BE49-F238E27FC236}">
                <a16:creationId xmlns:a16="http://schemas.microsoft.com/office/drawing/2014/main" id="{831D45E0-E300-E717-574F-1293448909AE}"/>
              </a:ext>
            </a:extLst>
          </p:cNvPr>
          <p:cNvSpPr/>
          <p:nvPr/>
        </p:nvSpPr>
        <p:spPr>
          <a:xfrm>
            <a:off x="10160451" y="1859718"/>
            <a:ext cx="317696" cy="317696"/>
          </a:xfrm>
          <a:prstGeom prst="ellipse">
            <a:avLst/>
          </a:prstGeom>
          <a:solidFill>
            <a:schemeClr val="tx1">
              <a:alpha val="5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dirty="0"/>
          </a:p>
        </p:txBody>
      </p:sp>
      <p:sp>
        <p:nvSpPr>
          <p:cNvPr id="52" name="Ellipse 51">
            <a:extLst>
              <a:ext uri="{FF2B5EF4-FFF2-40B4-BE49-F238E27FC236}">
                <a16:creationId xmlns:a16="http://schemas.microsoft.com/office/drawing/2014/main" id="{90CE151F-D516-E479-D280-67AF6C646AAD}"/>
              </a:ext>
            </a:extLst>
          </p:cNvPr>
          <p:cNvSpPr/>
          <p:nvPr/>
        </p:nvSpPr>
        <p:spPr>
          <a:xfrm>
            <a:off x="10234529" y="1931911"/>
            <a:ext cx="173310" cy="173310"/>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dirty="0"/>
          </a:p>
        </p:txBody>
      </p:sp>
      <p:sp>
        <p:nvSpPr>
          <p:cNvPr id="53" name="ZoneTexte 52">
            <a:extLst>
              <a:ext uri="{FF2B5EF4-FFF2-40B4-BE49-F238E27FC236}">
                <a16:creationId xmlns:a16="http://schemas.microsoft.com/office/drawing/2014/main" id="{5405AF39-A61C-5D3F-2A25-3BC046D1B026}"/>
              </a:ext>
            </a:extLst>
          </p:cNvPr>
          <p:cNvSpPr txBox="1"/>
          <p:nvPr/>
        </p:nvSpPr>
        <p:spPr>
          <a:xfrm>
            <a:off x="4107019" y="4005644"/>
            <a:ext cx="720080" cy="215444"/>
          </a:xfrm>
          <a:prstGeom prst="rect">
            <a:avLst/>
          </a:prstGeom>
          <a:noFill/>
        </p:spPr>
        <p:txBody>
          <a:bodyPr wrap="square" lIns="36000" tIns="0" rIns="36000" bIns="0" rtlCol="0">
            <a:spAutoFit/>
          </a:bodyPr>
          <a:lstStyle/>
          <a:p>
            <a:pPr algn="ctr">
              <a:buClr>
                <a:schemeClr val="tx2"/>
              </a:buClr>
            </a:pPr>
            <a:r>
              <a:rPr lang="en-US" sz="1400" b="1" dirty="0">
                <a:solidFill>
                  <a:schemeClr val="bg1"/>
                </a:solidFill>
              </a:rPr>
              <a:t>€44 m</a:t>
            </a:r>
          </a:p>
        </p:txBody>
      </p:sp>
      <p:sp>
        <p:nvSpPr>
          <p:cNvPr id="56" name="ZoneTexte 55">
            <a:extLst>
              <a:ext uri="{FF2B5EF4-FFF2-40B4-BE49-F238E27FC236}">
                <a16:creationId xmlns:a16="http://schemas.microsoft.com/office/drawing/2014/main" id="{E8EEC237-F682-6E44-4D47-BE51E02154F4}"/>
              </a:ext>
            </a:extLst>
          </p:cNvPr>
          <p:cNvSpPr txBox="1"/>
          <p:nvPr/>
        </p:nvSpPr>
        <p:spPr>
          <a:xfrm>
            <a:off x="5573034" y="3285564"/>
            <a:ext cx="720080" cy="215444"/>
          </a:xfrm>
          <a:prstGeom prst="rect">
            <a:avLst/>
          </a:prstGeom>
          <a:noFill/>
        </p:spPr>
        <p:txBody>
          <a:bodyPr wrap="square" lIns="36000" tIns="0" rIns="36000" bIns="0" rtlCol="0">
            <a:spAutoFit/>
          </a:bodyPr>
          <a:lstStyle/>
          <a:p>
            <a:pPr algn="ctr">
              <a:buClr>
                <a:schemeClr val="tx2"/>
              </a:buClr>
            </a:pPr>
            <a:r>
              <a:rPr lang="en-US" sz="1400" b="1" dirty="0">
                <a:solidFill>
                  <a:schemeClr val="bg1"/>
                </a:solidFill>
              </a:rPr>
              <a:t>€52 m</a:t>
            </a:r>
          </a:p>
        </p:txBody>
      </p:sp>
      <p:sp>
        <p:nvSpPr>
          <p:cNvPr id="58" name="ZoneTexte 57">
            <a:extLst>
              <a:ext uri="{FF2B5EF4-FFF2-40B4-BE49-F238E27FC236}">
                <a16:creationId xmlns:a16="http://schemas.microsoft.com/office/drawing/2014/main" id="{8BE7DA55-E970-BB56-11DD-5625FABA7BC2}"/>
              </a:ext>
            </a:extLst>
          </p:cNvPr>
          <p:cNvSpPr txBox="1"/>
          <p:nvPr/>
        </p:nvSpPr>
        <p:spPr>
          <a:xfrm>
            <a:off x="7032244" y="2307232"/>
            <a:ext cx="720080" cy="215444"/>
          </a:xfrm>
          <a:prstGeom prst="rect">
            <a:avLst/>
          </a:prstGeom>
          <a:noFill/>
        </p:spPr>
        <p:txBody>
          <a:bodyPr wrap="square" lIns="36000" tIns="0" rIns="36000" bIns="0" rtlCol="0">
            <a:spAutoFit/>
          </a:bodyPr>
          <a:lstStyle/>
          <a:p>
            <a:pPr algn="ctr">
              <a:buClr>
                <a:schemeClr val="tx2"/>
              </a:buClr>
            </a:pPr>
            <a:r>
              <a:rPr lang="en-US" sz="1400" b="1" dirty="0">
                <a:solidFill>
                  <a:schemeClr val="bg1"/>
                </a:solidFill>
              </a:rPr>
              <a:t>€73 m</a:t>
            </a:r>
          </a:p>
        </p:txBody>
      </p:sp>
      <p:sp>
        <p:nvSpPr>
          <p:cNvPr id="59" name="ZoneTexte 58">
            <a:extLst>
              <a:ext uri="{FF2B5EF4-FFF2-40B4-BE49-F238E27FC236}">
                <a16:creationId xmlns:a16="http://schemas.microsoft.com/office/drawing/2014/main" id="{39DFD0C2-048D-772A-9CFA-504DC41024A7}"/>
              </a:ext>
            </a:extLst>
          </p:cNvPr>
          <p:cNvSpPr txBox="1"/>
          <p:nvPr/>
        </p:nvSpPr>
        <p:spPr>
          <a:xfrm>
            <a:off x="8454742" y="2727292"/>
            <a:ext cx="720080" cy="215444"/>
          </a:xfrm>
          <a:prstGeom prst="rect">
            <a:avLst/>
          </a:prstGeom>
          <a:noFill/>
        </p:spPr>
        <p:txBody>
          <a:bodyPr wrap="square" lIns="36000" tIns="0" rIns="36000" bIns="0" rtlCol="0">
            <a:spAutoFit/>
          </a:bodyPr>
          <a:lstStyle/>
          <a:p>
            <a:pPr algn="ctr">
              <a:buClr>
                <a:schemeClr val="tx2"/>
              </a:buClr>
            </a:pPr>
            <a:r>
              <a:rPr lang="en-US" sz="1400" b="1" dirty="0">
                <a:solidFill>
                  <a:schemeClr val="bg1"/>
                </a:solidFill>
              </a:rPr>
              <a:t>€62 m</a:t>
            </a:r>
          </a:p>
        </p:txBody>
      </p:sp>
      <p:sp>
        <p:nvSpPr>
          <p:cNvPr id="61" name="ZoneTexte 60">
            <a:extLst>
              <a:ext uri="{FF2B5EF4-FFF2-40B4-BE49-F238E27FC236}">
                <a16:creationId xmlns:a16="http://schemas.microsoft.com/office/drawing/2014/main" id="{FC797F55-EE68-E928-6CAE-04B5FC5FDB09}"/>
              </a:ext>
            </a:extLst>
          </p:cNvPr>
          <p:cNvSpPr txBox="1"/>
          <p:nvPr/>
        </p:nvSpPr>
        <p:spPr>
          <a:xfrm>
            <a:off x="9986305" y="2239017"/>
            <a:ext cx="720080" cy="215444"/>
          </a:xfrm>
          <a:prstGeom prst="rect">
            <a:avLst/>
          </a:prstGeom>
          <a:noFill/>
        </p:spPr>
        <p:txBody>
          <a:bodyPr wrap="square" lIns="36000" tIns="0" rIns="36000" bIns="0" rtlCol="0">
            <a:spAutoFit/>
          </a:bodyPr>
          <a:lstStyle/>
          <a:p>
            <a:pPr algn="ctr">
              <a:buClr>
                <a:schemeClr val="tx2"/>
              </a:buClr>
            </a:pPr>
            <a:r>
              <a:rPr lang="en-US" sz="1400" b="1" dirty="0">
                <a:solidFill>
                  <a:schemeClr val="bg1"/>
                </a:solidFill>
              </a:rPr>
              <a:t>€75 m</a:t>
            </a:r>
          </a:p>
        </p:txBody>
      </p:sp>
    </p:spTree>
    <p:extLst>
      <p:ext uri="{BB962C8B-B14F-4D97-AF65-F5344CB8AC3E}">
        <p14:creationId xmlns:p14="http://schemas.microsoft.com/office/powerpoint/2010/main" val="27276631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83F23897-77A5-5798-3F3E-1DF597127577}"/>
              </a:ext>
            </a:extLst>
          </p:cNvPr>
          <p:cNvSpPr>
            <a:spLocks noGrp="1"/>
          </p:cNvSpPr>
          <p:nvPr>
            <p:ph type="sldNum" sz="quarter" idx="11"/>
          </p:nvPr>
        </p:nvSpPr>
        <p:spPr/>
        <p:txBody>
          <a:bodyPr/>
          <a:lstStyle/>
          <a:p>
            <a:fld id="{72F7D735-2684-4015-BC38-8C62B24B466E}" type="slidenum">
              <a:rPr lang="fr-FR" smtClean="0"/>
              <a:pPr/>
              <a:t>3</a:t>
            </a:fld>
            <a:endParaRPr lang="fr-FR" dirty="0"/>
          </a:p>
        </p:txBody>
      </p:sp>
      <p:sp>
        <p:nvSpPr>
          <p:cNvPr id="28" name="Espace réservé pour une image  27">
            <a:extLst>
              <a:ext uri="{FF2B5EF4-FFF2-40B4-BE49-F238E27FC236}">
                <a16:creationId xmlns:a16="http://schemas.microsoft.com/office/drawing/2014/main" id="{4FD2E264-D099-FB84-7175-3C90F84B21ED}"/>
              </a:ext>
            </a:extLst>
          </p:cNvPr>
          <p:cNvSpPr>
            <a:spLocks noGrp="1"/>
          </p:cNvSpPr>
          <p:nvPr>
            <p:ph type="pic" sz="quarter" idx="12"/>
          </p:nvPr>
        </p:nvSpPr>
        <p:spPr/>
        <p:txBody>
          <a:bodyPr/>
          <a:lstStyle/>
          <a:p>
            <a:endParaRPr lang="fr-FR" dirty="0"/>
          </a:p>
        </p:txBody>
      </p:sp>
      <p:sp>
        <p:nvSpPr>
          <p:cNvPr id="29" name="Espace réservé pour une image  28">
            <a:extLst>
              <a:ext uri="{FF2B5EF4-FFF2-40B4-BE49-F238E27FC236}">
                <a16:creationId xmlns:a16="http://schemas.microsoft.com/office/drawing/2014/main" id="{FE786EC9-57D7-870C-0B16-8E675F73079D}"/>
              </a:ext>
            </a:extLst>
          </p:cNvPr>
          <p:cNvSpPr>
            <a:spLocks noGrp="1"/>
          </p:cNvSpPr>
          <p:nvPr>
            <p:ph type="pic" sz="quarter" idx="13"/>
          </p:nvPr>
        </p:nvSpPr>
        <p:spPr/>
        <p:txBody>
          <a:bodyPr/>
          <a:lstStyle/>
          <a:p>
            <a:endParaRPr lang="fr-FR" dirty="0"/>
          </a:p>
        </p:txBody>
      </p:sp>
      <p:sp>
        <p:nvSpPr>
          <p:cNvPr id="30" name="Espace réservé du texte 29">
            <a:extLst>
              <a:ext uri="{FF2B5EF4-FFF2-40B4-BE49-F238E27FC236}">
                <a16:creationId xmlns:a16="http://schemas.microsoft.com/office/drawing/2014/main" id="{0F7C6188-695D-F0EB-547F-4050D03E87CA}"/>
              </a:ext>
            </a:extLst>
          </p:cNvPr>
          <p:cNvSpPr>
            <a:spLocks noGrp="1"/>
          </p:cNvSpPr>
          <p:nvPr>
            <p:ph type="body" sz="quarter" idx="14"/>
          </p:nvPr>
        </p:nvSpPr>
        <p:spPr/>
        <p:txBody>
          <a:bodyPr/>
          <a:lstStyle/>
          <a:p>
            <a:endParaRPr lang="fr-FR" dirty="0"/>
          </a:p>
        </p:txBody>
      </p:sp>
      <p:sp>
        <p:nvSpPr>
          <p:cNvPr id="31" name="Espace réservé du texte 30">
            <a:extLst>
              <a:ext uri="{FF2B5EF4-FFF2-40B4-BE49-F238E27FC236}">
                <a16:creationId xmlns:a16="http://schemas.microsoft.com/office/drawing/2014/main" id="{77B852E3-E692-A2A6-62D3-88C0792DF710}"/>
              </a:ext>
            </a:extLst>
          </p:cNvPr>
          <p:cNvSpPr>
            <a:spLocks noGrp="1"/>
          </p:cNvSpPr>
          <p:nvPr>
            <p:ph type="body" sz="quarter" idx="15"/>
          </p:nvPr>
        </p:nvSpPr>
        <p:spPr/>
        <p:txBody>
          <a:bodyPr/>
          <a:lstStyle/>
          <a:p>
            <a:endParaRPr lang="fr-FR" dirty="0"/>
          </a:p>
        </p:txBody>
      </p:sp>
      <p:sp>
        <p:nvSpPr>
          <p:cNvPr id="32" name="Espace réservé du texte 31">
            <a:extLst>
              <a:ext uri="{FF2B5EF4-FFF2-40B4-BE49-F238E27FC236}">
                <a16:creationId xmlns:a16="http://schemas.microsoft.com/office/drawing/2014/main" id="{01FF9A8E-2A8D-A643-49C3-945EAE7ED7A9}"/>
              </a:ext>
            </a:extLst>
          </p:cNvPr>
          <p:cNvSpPr>
            <a:spLocks noGrp="1"/>
          </p:cNvSpPr>
          <p:nvPr>
            <p:ph type="body" sz="quarter" idx="16"/>
          </p:nvPr>
        </p:nvSpPr>
        <p:spPr/>
        <p:txBody>
          <a:bodyPr/>
          <a:lstStyle/>
          <a:p>
            <a:endParaRPr lang="fr-FR" dirty="0"/>
          </a:p>
        </p:txBody>
      </p:sp>
      <p:sp>
        <p:nvSpPr>
          <p:cNvPr id="33" name="Espace réservé du texte 32">
            <a:extLst>
              <a:ext uri="{FF2B5EF4-FFF2-40B4-BE49-F238E27FC236}">
                <a16:creationId xmlns:a16="http://schemas.microsoft.com/office/drawing/2014/main" id="{6C2E20EF-EB93-7A1B-DB69-7008941CF74B}"/>
              </a:ext>
            </a:extLst>
          </p:cNvPr>
          <p:cNvSpPr>
            <a:spLocks noGrp="1"/>
          </p:cNvSpPr>
          <p:nvPr>
            <p:ph type="body" sz="quarter" idx="17"/>
          </p:nvPr>
        </p:nvSpPr>
        <p:spPr/>
        <p:txBody>
          <a:bodyPr/>
          <a:lstStyle/>
          <a:p>
            <a:endParaRPr lang="fr-FR" dirty="0"/>
          </a:p>
        </p:txBody>
      </p:sp>
      <p:sp>
        <p:nvSpPr>
          <p:cNvPr id="34" name="Espace réservé du texte 33">
            <a:extLst>
              <a:ext uri="{FF2B5EF4-FFF2-40B4-BE49-F238E27FC236}">
                <a16:creationId xmlns:a16="http://schemas.microsoft.com/office/drawing/2014/main" id="{5CF1BF87-4F6B-8770-5B4E-3312A6A4FBAD}"/>
              </a:ext>
            </a:extLst>
          </p:cNvPr>
          <p:cNvSpPr>
            <a:spLocks noGrp="1"/>
          </p:cNvSpPr>
          <p:nvPr>
            <p:ph type="body" sz="quarter" idx="18"/>
          </p:nvPr>
        </p:nvSpPr>
        <p:spPr/>
        <p:txBody>
          <a:bodyPr/>
          <a:lstStyle/>
          <a:p>
            <a:endParaRPr lang="fr-FR" dirty="0"/>
          </a:p>
        </p:txBody>
      </p:sp>
      <p:sp>
        <p:nvSpPr>
          <p:cNvPr id="35" name="Espace réservé du texte 34">
            <a:extLst>
              <a:ext uri="{FF2B5EF4-FFF2-40B4-BE49-F238E27FC236}">
                <a16:creationId xmlns:a16="http://schemas.microsoft.com/office/drawing/2014/main" id="{955499E7-3661-846A-1AF6-9466F28F69E8}"/>
              </a:ext>
            </a:extLst>
          </p:cNvPr>
          <p:cNvSpPr>
            <a:spLocks noGrp="1"/>
          </p:cNvSpPr>
          <p:nvPr>
            <p:ph type="body" sz="quarter" idx="19"/>
          </p:nvPr>
        </p:nvSpPr>
        <p:spPr/>
        <p:txBody>
          <a:bodyPr/>
          <a:lstStyle/>
          <a:p>
            <a:endParaRPr lang="fr-FR" dirty="0"/>
          </a:p>
        </p:txBody>
      </p:sp>
      <p:sp>
        <p:nvSpPr>
          <p:cNvPr id="2" name="Espace réservé du pied de page 1">
            <a:extLst>
              <a:ext uri="{FF2B5EF4-FFF2-40B4-BE49-F238E27FC236}">
                <a16:creationId xmlns:a16="http://schemas.microsoft.com/office/drawing/2014/main" id="{37AC755B-105C-4378-A384-CCA165DF8E4C}"/>
              </a:ext>
            </a:extLst>
          </p:cNvPr>
          <p:cNvSpPr>
            <a:spLocks noGrp="1"/>
          </p:cNvSpPr>
          <p:nvPr>
            <p:ph type="ftr" sz="quarter" idx="4294967295"/>
          </p:nvPr>
        </p:nvSpPr>
        <p:spPr>
          <a:xfrm>
            <a:off x="0" y="6556375"/>
            <a:ext cx="5040313" cy="122238"/>
          </a:xfrm>
        </p:spPr>
        <p:txBody>
          <a:bodyPr/>
          <a:lstStyle/>
          <a:p>
            <a:r>
              <a:rPr lang="en-US" dirty="0"/>
              <a:t>Confidentiality level | MM/DD/YYYY | Presenter</a:t>
            </a:r>
          </a:p>
        </p:txBody>
      </p:sp>
    </p:spTree>
    <p:extLst>
      <p:ext uri="{BB962C8B-B14F-4D97-AF65-F5344CB8AC3E}">
        <p14:creationId xmlns:p14="http://schemas.microsoft.com/office/powerpoint/2010/main" val="39197180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texte 4">
            <a:extLst>
              <a:ext uri="{FF2B5EF4-FFF2-40B4-BE49-F238E27FC236}">
                <a16:creationId xmlns:a16="http://schemas.microsoft.com/office/drawing/2014/main" id="{2B7424FE-1543-D1B6-0D66-FB6A6A515C3A}"/>
              </a:ext>
            </a:extLst>
          </p:cNvPr>
          <p:cNvSpPr>
            <a:spLocks noGrp="1"/>
          </p:cNvSpPr>
          <p:nvPr>
            <p:ph type="body" sz="quarter" idx="13"/>
          </p:nvPr>
        </p:nvSpPr>
        <p:spPr/>
        <p:txBody>
          <a:bodyPr/>
          <a:lstStyle/>
          <a:p>
            <a:endParaRPr lang="fr-FR" dirty="0"/>
          </a:p>
        </p:txBody>
      </p:sp>
      <p:sp>
        <p:nvSpPr>
          <p:cNvPr id="6" name="Espace réservé du texte 5">
            <a:extLst>
              <a:ext uri="{FF2B5EF4-FFF2-40B4-BE49-F238E27FC236}">
                <a16:creationId xmlns:a16="http://schemas.microsoft.com/office/drawing/2014/main" id="{A8FFA7F8-4276-216F-CCEF-94CA92AF07CF}"/>
              </a:ext>
            </a:extLst>
          </p:cNvPr>
          <p:cNvSpPr>
            <a:spLocks noGrp="1"/>
          </p:cNvSpPr>
          <p:nvPr>
            <p:ph type="body" sz="quarter" idx="14"/>
          </p:nvPr>
        </p:nvSpPr>
        <p:spPr/>
        <p:txBody>
          <a:bodyPr/>
          <a:lstStyle/>
          <a:p>
            <a:endParaRPr lang="fr-FR" dirty="0"/>
          </a:p>
        </p:txBody>
      </p:sp>
      <p:sp>
        <p:nvSpPr>
          <p:cNvPr id="7" name="Espace réservé du texte 6">
            <a:extLst>
              <a:ext uri="{FF2B5EF4-FFF2-40B4-BE49-F238E27FC236}">
                <a16:creationId xmlns:a16="http://schemas.microsoft.com/office/drawing/2014/main" id="{F65F857A-05FB-941F-DCC6-9434239792E1}"/>
              </a:ext>
            </a:extLst>
          </p:cNvPr>
          <p:cNvSpPr>
            <a:spLocks noGrp="1"/>
          </p:cNvSpPr>
          <p:nvPr>
            <p:ph type="body" sz="quarter" idx="15"/>
          </p:nvPr>
        </p:nvSpPr>
        <p:spPr/>
        <p:txBody>
          <a:bodyPr/>
          <a:lstStyle/>
          <a:p>
            <a:endParaRPr lang="fr-FR" dirty="0"/>
          </a:p>
        </p:txBody>
      </p:sp>
      <p:sp>
        <p:nvSpPr>
          <p:cNvPr id="8" name="Espace réservé du texte 7">
            <a:extLst>
              <a:ext uri="{FF2B5EF4-FFF2-40B4-BE49-F238E27FC236}">
                <a16:creationId xmlns:a16="http://schemas.microsoft.com/office/drawing/2014/main" id="{B4C02AF7-6E28-2096-AB60-D4419C3C3CFC}"/>
              </a:ext>
            </a:extLst>
          </p:cNvPr>
          <p:cNvSpPr>
            <a:spLocks noGrp="1"/>
          </p:cNvSpPr>
          <p:nvPr>
            <p:ph type="body" sz="quarter" idx="16"/>
          </p:nvPr>
        </p:nvSpPr>
        <p:spPr/>
        <p:txBody>
          <a:bodyPr/>
          <a:lstStyle/>
          <a:p>
            <a:endParaRPr lang="fr-FR" dirty="0"/>
          </a:p>
        </p:txBody>
      </p:sp>
      <p:sp>
        <p:nvSpPr>
          <p:cNvPr id="9" name="Espace réservé du texte 8">
            <a:extLst>
              <a:ext uri="{FF2B5EF4-FFF2-40B4-BE49-F238E27FC236}">
                <a16:creationId xmlns:a16="http://schemas.microsoft.com/office/drawing/2014/main" id="{49306155-6E01-85B4-E55F-D2478F7BBFD3}"/>
              </a:ext>
            </a:extLst>
          </p:cNvPr>
          <p:cNvSpPr>
            <a:spLocks noGrp="1"/>
          </p:cNvSpPr>
          <p:nvPr>
            <p:ph type="body" sz="quarter" idx="17"/>
          </p:nvPr>
        </p:nvSpPr>
        <p:spPr/>
        <p:txBody>
          <a:bodyPr/>
          <a:lstStyle/>
          <a:p>
            <a:endParaRPr lang="fr-FR" dirty="0"/>
          </a:p>
        </p:txBody>
      </p:sp>
      <p:sp>
        <p:nvSpPr>
          <p:cNvPr id="2" name="Espace réservé du pied de page 1">
            <a:extLst>
              <a:ext uri="{FF2B5EF4-FFF2-40B4-BE49-F238E27FC236}">
                <a16:creationId xmlns:a16="http://schemas.microsoft.com/office/drawing/2014/main" id="{B7FB1FF0-F3F2-5600-EAD9-7EB89499BE41}"/>
              </a:ext>
            </a:extLst>
          </p:cNvPr>
          <p:cNvSpPr>
            <a:spLocks noGrp="1"/>
          </p:cNvSpPr>
          <p:nvPr>
            <p:ph type="ftr" sz="quarter" idx="10"/>
          </p:nvPr>
        </p:nvSpPr>
        <p:spPr/>
        <p:txBody>
          <a:bodyPr/>
          <a:lstStyle/>
          <a:p>
            <a:r>
              <a:rPr lang="en-US" dirty="0"/>
              <a:t>Confidentiality level | MM/DD/YYYY | Presenter</a:t>
            </a:r>
          </a:p>
        </p:txBody>
      </p:sp>
      <p:sp>
        <p:nvSpPr>
          <p:cNvPr id="3" name="Espace réservé du numéro de diapositive 2">
            <a:extLst>
              <a:ext uri="{FF2B5EF4-FFF2-40B4-BE49-F238E27FC236}">
                <a16:creationId xmlns:a16="http://schemas.microsoft.com/office/drawing/2014/main" id="{954C674B-788F-6213-5B87-EF159071FBA2}"/>
              </a:ext>
            </a:extLst>
          </p:cNvPr>
          <p:cNvSpPr>
            <a:spLocks noGrp="1"/>
          </p:cNvSpPr>
          <p:nvPr>
            <p:ph type="sldNum" sz="quarter" idx="11"/>
          </p:nvPr>
        </p:nvSpPr>
        <p:spPr/>
        <p:txBody>
          <a:bodyPr/>
          <a:lstStyle/>
          <a:p>
            <a:fld id="{72F7D735-2684-4015-BC38-8C62B24B466E}" type="slidenum">
              <a:rPr lang="fr-FR" smtClean="0"/>
              <a:pPr/>
              <a:t>30</a:t>
            </a:fld>
            <a:endParaRPr lang="fr-FR" dirty="0"/>
          </a:p>
        </p:txBody>
      </p:sp>
      <p:sp>
        <p:nvSpPr>
          <p:cNvPr id="4" name="Espace réservé du texte 3">
            <a:extLst>
              <a:ext uri="{FF2B5EF4-FFF2-40B4-BE49-F238E27FC236}">
                <a16:creationId xmlns:a16="http://schemas.microsoft.com/office/drawing/2014/main" id="{B8846BE3-BA36-B78C-C2CB-8C04B2815C97}"/>
              </a:ext>
            </a:extLst>
          </p:cNvPr>
          <p:cNvSpPr>
            <a:spLocks noGrp="1"/>
          </p:cNvSpPr>
          <p:nvPr>
            <p:ph type="body" sz="quarter" idx="12"/>
          </p:nvPr>
        </p:nvSpPr>
        <p:spPr/>
        <p:txBody>
          <a:bodyPr/>
          <a:lstStyle/>
          <a:p>
            <a:endParaRPr lang="fr-FR" dirty="0"/>
          </a:p>
        </p:txBody>
      </p:sp>
      <p:sp>
        <p:nvSpPr>
          <p:cNvPr id="10" name="Espace réservé du texte 9">
            <a:extLst>
              <a:ext uri="{FF2B5EF4-FFF2-40B4-BE49-F238E27FC236}">
                <a16:creationId xmlns:a16="http://schemas.microsoft.com/office/drawing/2014/main" id="{B9FB987C-EFF5-BD73-7690-F26D54A7D0C9}"/>
              </a:ext>
            </a:extLst>
          </p:cNvPr>
          <p:cNvSpPr>
            <a:spLocks noGrp="1"/>
          </p:cNvSpPr>
          <p:nvPr>
            <p:ph type="body" sz="quarter" idx="18"/>
          </p:nvPr>
        </p:nvSpPr>
        <p:spPr>
          <a:xfrm>
            <a:off x="1314105" y="3026109"/>
            <a:ext cx="1426667" cy="584985"/>
          </a:xfrm>
        </p:spPr>
        <p:txBody>
          <a:bodyPr/>
          <a:lstStyle/>
          <a:p>
            <a:endParaRPr lang="fr-FR" dirty="0"/>
          </a:p>
        </p:txBody>
      </p:sp>
      <p:sp>
        <p:nvSpPr>
          <p:cNvPr id="11" name="Espace réservé du texte 10">
            <a:extLst>
              <a:ext uri="{FF2B5EF4-FFF2-40B4-BE49-F238E27FC236}">
                <a16:creationId xmlns:a16="http://schemas.microsoft.com/office/drawing/2014/main" id="{ABDC8C9B-F0DD-947F-15C3-3BEEF65F67EA}"/>
              </a:ext>
            </a:extLst>
          </p:cNvPr>
          <p:cNvSpPr>
            <a:spLocks noGrp="1"/>
          </p:cNvSpPr>
          <p:nvPr>
            <p:ph type="body" sz="quarter" idx="19"/>
          </p:nvPr>
        </p:nvSpPr>
        <p:spPr/>
        <p:txBody>
          <a:bodyPr/>
          <a:lstStyle/>
          <a:p>
            <a:endParaRPr lang="fr-FR" dirty="0"/>
          </a:p>
        </p:txBody>
      </p:sp>
      <p:sp>
        <p:nvSpPr>
          <p:cNvPr id="12" name="Espace réservé du texte 11">
            <a:extLst>
              <a:ext uri="{FF2B5EF4-FFF2-40B4-BE49-F238E27FC236}">
                <a16:creationId xmlns:a16="http://schemas.microsoft.com/office/drawing/2014/main" id="{FA58BDD0-ED2F-8B2E-AB5C-96E9F66C03C7}"/>
              </a:ext>
            </a:extLst>
          </p:cNvPr>
          <p:cNvSpPr>
            <a:spLocks noGrp="1"/>
          </p:cNvSpPr>
          <p:nvPr>
            <p:ph type="body" sz="quarter" idx="20"/>
          </p:nvPr>
        </p:nvSpPr>
        <p:spPr/>
        <p:txBody>
          <a:bodyPr/>
          <a:lstStyle/>
          <a:p>
            <a:endParaRPr lang="fr-FR" dirty="0"/>
          </a:p>
        </p:txBody>
      </p:sp>
      <p:sp>
        <p:nvSpPr>
          <p:cNvPr id="13" name="Espace réservé du texte 12">
            <a:extLst>
              <a:ext uri="{FF2B5EF4-FFF2-40B4-BE49-F238E27FC236}">
                <a16:creationId xmlns:a16="http://schemas.microsoft.com/office/drawing/2014/main" id="{261D4753-4608-41F7-D4B1-1402C2C6CBCB}"/>
              </a:ext>
            </a:extLst>
          </p:cNvPr>
          <p:cNvSpPr>
            <a:spLocks noGrp="1"/>
          </p:cNvSpPr>
          <p:nvPr>
            <p:ph type="body" sz="quarter" idx="21"/>
          </p:nvPr>
        </p:nvSpPr>
        <p:spPr>
          <a:xfrm>
            <a:off x="9140683" y="2493340"/>
            <a:ext cx="1426667" cy="584985"/>
          </a:xfrm>
        </p:spPr>
        <p:txBody>
          <a:bodyPr/>
          <a:lstStyle/>
          <a:p>
            <a:endParaRPr lang="fr-FR" dirty="0"/>
          </a:p>
        </p:txBody>
      </p:sp>
      <p:sp>
        <p:nvSpPr>
          <p:cNvPr id="14" name="Espace réservé du texte 13">
            <a:extLst>
              <a:ext uri="{FF2B5EF4-FFF2-40B4-BE49-F238E27FC236}">
                <a16:creationId xmlns:a16="http://schemas.microsoft.com/office/drawing/2014/main" id="{03B9D80D-F80E-CFEB-D828-DFF8CD543C19}"/>
              </a:ext>
            </a:extLst>
          </p:cNvPr>
          <p:cNvSpPr>
            <a:spLocks noGrp="1"/>
          </p:cNvSpPr>
          <p:nvPr>
            <p:ph type="body" sz="quarter" idx="22"/>
          </p:nvPr>
        </p:nvSpPr>
        <p:spPr>
          <a:xfrm>
            <a:off x="7202479" y="1168279"/>
            <a:ext cx="1426667" cy="584985"/>
          </a:xfrm>
        </p:spPr>
        <p:txBody>
          <a:bodyPr/>
          <a:lstStyle/>
          <a:p>
            <a:endParaRPr lang="fr-FR" dirty="0"/>
          </a:p>
        </p:txBody>
      </p:sp>
      <p:sp>
        <p:nvSpPr>
          <p:cNvPr id="15" name="Espace réservé du texte 14">
            <a:extLst>
              <a:ext uri="{FF2B5EF4-FFF2-40B4-BE49-F238E27FC236}">
                <a16:creationId xmlns:a16="http://schemas.microsoft.com/office/drawing/2014/main" id="{27E582A6-E6CE-A761-80E7-479A3A9A3C94}"/>
              </a:ext>
            </a:extLst>
          </p:cNvPr>
          <p:cNvSpPr>
            <a:spLocks noGrp="1"/>
          </p:cNvSpPr>
          <p:nvPr>
            <p:ph type="body" sz="quarter" idx="23"/>
          </p:nvPr>
        </p:nvSpPr>
        <p:spPr/>
        <p:txBody>
          <a:bodyPr/>
          <a:lstStyle/>
          <a:p>
            <a:endParaRPr lang="fr-FR" dirty="0"/>
          </a:p>
        </p:txBody>
      </p:sp>
      <p:sp>
        <p:nvSpPr>
          <p:cNvPr id="16" name="Espace réservé du texte 15">
            <a:extLst>
              <a:ext uri="{FF2B5EF4-FFF2-40B4-BE49-F238E27FC236}">
                <a16:creationId xmlns:a16="http://schemas.microsoft.com/office/drawing/2014/main" id="{84A26E2B-48A0-DF64-7C8C-228AA42CA6D5}"/>
              </a:ext>
            </a:extLst>
          </p:cNvPr>
          <p:cNvSpPr>
            <a:spLocks noGrp="1"/>
          </p:cNvSpPr>
          <p:nvPr>
            <p:ph type="body" sz="quarter" idx="24"/>
          </p:nvPr>
        </p:nvSpPr>
        <p:spPr/>
        <p:txBody>
          <a:bodyPr/>
          <a:lstStyle/>
          <a:p>
            <a:endParaRPr lang="fr-FR" dirty="0"/>
          </a:p>
        </p:txBody>
      </p:sp>
      <p:sp>
        <p:nvSpPr>
          <p:cNvPr id="17" name="Espace réservé du texte 16">
            <a:extLst>
              <a:ext uri="{FF2B5EF4-FFF2-40B4-BE49-F238E27FC236}">
                <a16:creationId xmlns:a16="http://schemas.microsoft.com/office/drawing/2014/main" id="{E723B384-7F32-8185-C481-F1695A225452}"/>
              </a:ext>
            </a:extLst>
          </p:cNvPr>
          <p:cNvSpPr>
            <a:spLocks noGrp="1"/>
          </p:cNvSpPr>
          <p:nvPr>
            <p:ph type="body" sz="quarter" idx="25"/>
          </p:nvPr>
        </p:nvSpPr>
        <p:spPr/>
        <p:txBody>
          <a:bodyPr/>
          <a:lstStyle/>
          <a:p>
            <a:endParaRPr lang="fr-FR" dirty="0"/>
          </a:p>
        </p:txBody>
      </p:sp>
      <p:sp>
        <p:nvSpPr>
          <p:cNvPr id="18" name="Espace réservé du texte 17">
            <a:extLst>
              <a:ext uri="{FF2B5EF4-FFF2-40B4-BE49-F238E27FC236}">
                <a16:creationId xmlns:a16="http://schemas.microsoft.com/office/drawing/2014/main" id="{7567196A-B5B3-AF89-8F7E-607530BCAA7F}"/>
              </a:ext>
            </a:extLst>
          </p:cNvPr>
          <p:cNvSpPr>
            <a:spLocks noGrp="1"/>
          </p:cNvSpPr>
          <p:nvPr>
            <p:ph type="body" sz="quarter" idx="26"/>
          </p:nvPr>
        </p:nvSpPr>
        <p:spPr/>
        <p:txBody>
          <a:bodyPr/>
          <a:lstStyle/>
          <a:p>
            <a:endParaRPr lang="fr-FR" dirty="0"/>
          </a:p>
        </p:txBody>
      </p:sp>
      <p:sp>
        <p:nvSpPr>
          <p:cNvPr id="19" name="Espace réservé du texte 18">
            <a:extLst>
              <a:ext uri="{FF2B5EF4-FFF2-40B4-BE49-F238E27FC236}">
                <a16:creationId xmlns:a16="http://schemas.microsoft.com/office/drawing/2014/main" id="{16B4D55B-8C40-BCD3-D55E-9304D9CDC353}"/>
              </a:ext>
            </a:extLst>
          </p:cNvPr>
          <p:cNvSpPr>
            <a:spLocks noGrp="1"/>
          </p:cNvSpPr>
          <p:nvPr>
            <p:ph type="body" sz="quarter" idx="27"/>
          </p:nvPr>
        </p:nvSpPr>
        <p:spPr/>
        <p:txBody>
          <a:bodyPr/>
          <a:lstStyle/>
          <a:p>
            <a:endParaRPr lang="fr-FR" dirty="0"/>
          </a:p>
        </p:txBody>
      </p:sp>
      <p:pic>
        <p:nvPicPr>
          <p:cNvPr id="20" name="Graphique 19">
            <a:extLst>
              <a:ext uri="{FF2B5EF4-FFF2-40B4-BE49-F238E27FC236}">
                <a16:creationId xmlns:a16="http://schemas.microsoft.com/office/drawing/2014/main" id="{EDA2BF57-E298-C165-DB6F-01238BD7141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407888" y="3355918"/>
            <a:ext cx="1619250" cy="2771775"/>
          </a:xfrm>
          <a:prstGeom prst="rect">
            <a:avLst/>
          </a:prstGeom>
        </p:spPr>
      </p:pic>
      <p:pic>
        <p:nvPicPr>
          <p:cNvPr id="21" name="Image 20" descr="Une image contenant symbole, Police, Graphique, logo&#10;&#10;Description générée automatiquement">
            <a:extLst>
              <a:ext uri="{FF2B5EF4-FFF2-40B4-BE49-F238E27FC236}">
                <a16:creationId xmlns:a16="http://schemas.microsoft.com/office/drawing/2014/main" id="{2B34B8EC-E1D6-2E60-7C78-076BC013A4C1}"/>
              </a:ext>
            </a:extLst>
          </p:cNvPr>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1665011" y="4779006"/>
            <a:ext cx="771080" cy="771080"/>
          </a:xfrm>
          <a:prstGeom prst="rect">
            <a:avLst/>
          </a:prstGeom>
        </p:spPr>
      </p:pic>
      <p:pic>
        <p:nvPicPr>
          <p:cNvPr id="22" name="Image 21" descr="Une image contenant symbole, Graphique, noir et blanc, cercle&#10;&#10;Description générée automatiquement">
            <a:extLst>
              <a:ext uri="{FF2B5EF4-FFF2-40B4-BE49-F238E27FC236}">
                <a16:creationId xmlns:a16="http://schemas.microsoft.com/office/drawing/2014/main" id="{65CFC5D9-7AEF-4136-B7D9-247C5F06897D}"/>
              </a:ext>
            </a:extLst>
          </p:cNvPr>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a:off x="3563306" y="4666414"/>
            <a:ext cx="942592" cy="942592"/>
          </a:xfrm>
          <a:prstGeom prst="rect">
            <a:avLst/>
          </a:prstGeom>
        </p:spPr>
      </p:pic>
      <p:pic>
        <p:nvPicPr>
          <p:cNvPr id="23" name="Image 22" descr="Une image contenant Graphique, symbole, logo, cercle&#10;&#10;Description générée automatiquement">
            <a:extLst>
              <a:ext uri="{FF2B5EF4-FFF2-40B4-BE49-F238E27FC236}">
                <a16:creationId xmlns:a16="http://schemas.microsoft.com/office/drawing/2014/main" id="{2D5078B5-AFB9-B9D6-D98E-6A2E2B7BA0FD}"/>
              </a:ext>
            </a:extLst>
          </p:cNvPr>
          <p:cNvPicPr>
            <a:picLocks noChangeAspect="1"/>
          </p:cNvPicPr>
          <p:nvPr/>
        </p:nvPicPr>
        <p:blipFill>
          <a:blip r:embed="rId7" cstate="email">
            <a:extLst>
              <a:ext uri="{28A0092B-C50C-407E-A947-70E740481C1C}">
                <a14:useLocalDpi xmlns:a14="http://schemas.microsoft.com/office/drawing/2010/main" val="0"/>
              </a:ext>
            </a:extLst>
          </a:blip>
          <a:stretch>
            <a:fillRect/>
          </a:stretch>
        </p:blipFill>
        <p:spPr>
          <a:xfrm>
            <a:off x="5555411" y="4725476"/>
            <a:ext cx="854268" cy="854266"/>
          </a:xfrm>
          <a:prstGeom prst="rect">
            <a:avLst/>
          </a:prstGeom>
        </p:spPr>
      </p:pic>
      <p:pic>
        <p:nvPicPr>
          <p:cNvPr id="24" name="Image 23" descr="Une image contenant clipart, Graphique, symbole, conception&#10;&#10;Description générée automatiquement">
            <a:extLst>
              <a:ext uri="{FF2B5EF4-FFF2-40B4-BE49-F238E27FC236}">
                <a16:creationId xmlns:a16="http://schemas.microsoft.com/office/drawing/2014/main" id="{2A689D1F-F3CE-B4CF-E279-49E45D6B6108}"/>
              </a:ext>
            </a:extLst>
          </p:cNvPr>
          <p:cNvPicPr>
            <a:picLocks noChangeAspect="1"/>
          </p:cNvPicPr>
          <p:nvPr/>
        </p:nvPicPr>
        <p:blipFill>
          <a:blip r:embed="rId8" cstate="email">
            <a:extLst>
              <a:ext uri="{28A0092B-C50C-407E-A947-70E740481C1C}">
                <a14:useLocalDpi xmlns:a14="http://schemas.microsoft.com/office/drawing/2010/main" val="0"/>
              </a:ext>
            </a:extLst>
          </a:blip>
          <a:stretch>
            <a:fillRect/>
          </a:stretch>
        </p:blipFill>
        <p:spPr>
          <a:xfrm>
            <a:off x="7449820" y="4686190"/>
            <a:ext cx="914114" cy="914114"/>
          </a:xfrm>
          <a:prstGeom prst="rect">
            <a:avLst/>
          </a:prstGeom>
        </p:spPr>
      </p:pic>
      <p:pic>
        <p:nvPicPr>
          <p:cNvPr id="25" name="Image 24" descr="Une image contenant logo, symbole, Graphique, blanc&#10;&#10;Description générée automatiquement">
            <a:extLst>
              <a:ext uri="{FF2B5EF4-FFF2-40B4-BE49-F238E27FC236}">
                <a16:creationId xmlns:a16="http://schemas.microsoft.com/office/drawing/2014/main" id="{0989CEE6-4ED3-9E96-6CC3-2FCCC5968D60}"/>
              </a:ext>
            </a:extLst>
          </p:cNvPr>
          <p:cNvPicPr>
            <a:picLocks noChangeAspect="1"/>
          </p:cNvPicPr>
          <p:nvPr/>
        </p:nvPicPr>
        <p:blipFill>
          <a:blip r:embed="rId9" cstate="email">
            <a:extLst>
              <a:ext uri="{28A0092B-C50C-407E-A947-70E740481C1C}">
                <a14:useLocalDpi xmlns:a14="http://schemas.microsoft.com/office/drawing/2010/main" val="0"/>
              </a:ext>
            </a:extLst>
          </a:blip>
          <a:stretch>
            <a:fillRect/>
          </a:stretch>
        </p:blipFill>
        <p:spPr>
          <a:xfrm>
            <a:off x="9427483" y="4650119"/>
            <a:ext cx="871843" cy="871843"/>
          </a:xfrm>
          <a:prstGeom prst="rect">
            <a:avLst/>
          </a:prstGeom>
        </p:spPr>
      </p:pic>
    </p:spTree>
    <p:extLst>
      <p:ext uri="{BB962C8B-B14F-4D97-AF65-F5344CB8AC3E}">
        <p14:creationId xmlns:p14="http://schemas.microsoft.com/office/powerpoint/2010/main" val="260133418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Espace réservé du texte 20">
            <a:extLst>
              <a:ext uri="{FF2B5EF4-FFF2-40B4-BE49-F238E27FC236}">
                <a16:creationId xmlns:a16="http://schemas.microsoft.com/office/drawing/2014/main" id="{991DABF2-979C-9990-149E-075D76251677}"/>
              </a:ext>
            </a:extLst>
          </p:cNvPr>
          <p:cNvSpPr>
            <a:spLocks noGrp="1"/>
          </p:cNvSpPr>
          <p:nvPr>
            <p:ph type="body" sz="quarter" idx="13"/>
          </p:nvPr>
        </p:nvSpPr>
        <p:spPr/>
        <p:txBody>
          <a:bodyPr/>
          <a:lstStyle/>
          <a:p>
            <a:endParaRPr lang="fr-FR" dirty="0"/>
          </a:p>
        </p:txBody>
      </p:sp>
      <p:sp>
        <p:nvSpPr>
          <p:cNvPr id="22" name="Espace réservé du texte 21">
            <a:extLst>
              <a:ext uri="{FF2B5EF4-FFF2-40B4-BE49-F238E27FC236}">
                <a16:creationId xmlns:a16="http://schemas.microsoft.com/office/drawing/2014/main" id="{8E86B99F-8D0F-A90F-FDCB-EDA4ADE4BC25}"/>
              </a:ext>
            </a:extLst>
          </p:cNvPr>
          <p:cNvSpPr>
            <a:spLocks noGrp="1"/>
          </p:cNvSpPr>
          <p:nvPr>
            <p:ph type="body" sz="quarter" idx="14"/>
          </p:nvPr>
        </p:nvSpPr>
        <p:spPr/>
        <p:txBody>
          <a:bodyPr/>
          <a:lstStyle/>
          <a:p>
            <a:endParaRPr lang="fr-FR" dirty="0"/>
          </a:p>
        </p:txBody>
      </p:sp>
      <p:sp>
        <p:nvSpPr>
          <p:cNvPr id="23" name="Espace réservé du texte 22">
            <a:extLst>
              <a:ext uri="{FF2B5EF4-FFF2-40B4-BE49-F238E27FC236}">
                <a16:creationId xmlns:a16="http://schemas.microsoft.com/office/drawing/2014/main" id="{5A25B6C7-11C2-0606-E9FF-70422F8BC70D}"/>
              </a:ext>
            </a:extLst>
          </p:cNvPr>
          <p:cNvSpPr>
            <a:spLocks noGrp="1"/>
          </p:cNvSpPr>
          <p:nvPr>
            <p:ph type="body" sz="quarter" idx="15"/>
          </p:nvPr>
        </p:nvSpPr>
        <p:spPr/>
        <p:txBody>
          <a:bodyPr/>
          <a:lstStyle/>
          <a:p>
            <a:endParaRPr lang="fr-FR" dirty="0"/>
          </a:p>
        </p:txBody>
      </p:sp>
      <p:sp>
        <p:nvSpPr>
          <p:cNvPr id="24" name="Espace réservé du texte 23">
            <a:extLst>
              <a:ext uri="{FF2B5EF4-FFF2-40B4-BE49-F238E27FC236}">
                <a16:creationId xmlns:a16="http://schemas.microsoft.com/office/drawing/2014/main" id="{4F3F18EB-C077-2724-B159-5E5294DCB86D}"/>
              </a:ext>
            </a:extLst>
          </p:cNvPr>
          <p:cNvSpPr>
            <a:spLocks noGrp="1"/>
          </p:cNvSpPr>
          <p:nvPr>
            <p:ph type="body" sz="quarter" idx="16"/>
          </p:nvPr>
        </p:nvSpPr>
        <p:spPr/>
        <p:txBody>
          <a:bodyPr/>
          <a:lstStyle/>
          <a:p>
            <a:endParaRPr lang="fr-FR" dirty="0"/>
          </a:p>
        </p:txBody>
      </p:sp>
      <p:sp>
        <p:nvSpPr>
          <p:cNvPr id="25" name="Espace réservé du texte 24">
            <a:extLst>
              <a:ext uri="{FF2B5EF4-FFF2-40B4-BE49-F238E27FC236}">
                <a16:creationId xmlns:a16="http://schemas.microsoft.com/office/drawing/2014/main" id="{2159DB64-C950-C84B-21CE-53610F6E1726}"/>
              </a:ext>
            </a:extLst>
          </p:cNvPr>
          <p:cNvSpPr>
            <a:spLocks noGrp="1"/>
          </p:cNvSpPr>
          <p:nvPr>
            <p:ph type="body" sz="quarter" idx="17"/>
          </p:nvPr>
        </p:nvSpPr>
        <p:spPr/>
        <p:txBody>
          <a:bodyPr/>
          <a:lstStyle/>
          <a:p>
            <a:endParaRPr lang="fr-FR" dirty="0"/>
          </a:p>
        </p:txBody>
      </p:sp>
      <p:sp>
        <p:nvSpPr>
          <p:cNvPr id="26" name="Espace réservé du texte 25">
            <a:extLst>
              <a:ext uri="{FF2B5EF4-FFF2-40B4-BE49-F238E27FC236}">
                <a16:creationId xmlns:a16="http://schemas.microsoft.com/office/drawing/2014/main" id="{2C9E3BBF-A194-F23C-0A2E-6ECAA7FE87BF}"/>
              </a:ext>
            </a:extLst>
          </p:cNvPr>
          <p:cNvSpPr>
            <a:spLocks noGrp="1"/>
          </p:cNvSpPr>
          <p:nvPr>
            <p:ph type="body" sz="quarter" idx="18"/>
          </p:nvPr>
        </p:nvSpPr>
        <p:spPr/>
        <p:txBody>
          <a:bodyPr/>
          <a:lstStyle/>
          <a:p>
            <a:endParaRPr lang="fr-FR" dirty="0"/>
          </a:p>
        </p:txBody>
      </p:sp>
      <p:sp>
        <p:nvSpPr>
          <p:cNvPr id="27" name="Espace réservé du texte 26">
            <a:extLst>
              <a:ext uri="{FF2B5EF4-FFF2-40B4-BE49-F238E27FC236}">
                <a16:creationId xmlns:a16="http://schemas.microsoft.com/office/drawing/2014/main" id="{A06DFFB0-FA6D-38B7-0D9A-5D8A2A03B82C}"/>
              </a:ext>
            </a:extLst>
          </p:cNvPr>
          <p:cNvSpPr>
            <a:spLocks noGrp="1"/>
          </p:cNvSpPr>
          <p:nvPr>
            <p:ph type="body" sz="quarter" idx="19"/>
          </p:nvPr>
        </p:nvSpPr>
        <p:spPr/>
        <p:txBody>
          <a:bodyPr/>
          <a:lstStyle/>
          <a:p>
            <a:endParaRPr lang="fr-FR" dirty="0"/>
          </a:p>
        </p:txBody>
      </p:sp>
      <p:sp>
        <p:nvSpPr>
          <p:cNvPr id="28" name="Espace réservé du texte 27">
            <a:extLst>
              <a:ext uri="{FF2B5EF4-FFF2-40B4-BE49-F238E27FC236}">
                <a16:creationId xmlns:a16="http://schemas.microsoft.com/office/drawing/2014/main" id="{B6CCF4A4-43DC-56FB-6961-DF1A31860C13}"/>
              </a:ext>
            </a:extLst>
          </p:cNvPr>
          <p:cNvSpPr>
            <a:spLocks noGrp="1"/>
          </p:cNvSpPr>
          <p:nvPr>
            <p:ph type="body" sz="quarter" idx="20"/>
          </p:nvPr>
        </p:nvSpPr>
        <p:spPr/>
        <p:txBody>
          <a:bodyPr/>
          <a:lstStyle/>
          <a:p>
            <a:endParaRPr lang="fr-FR" dirty="0"/>
          </a:p>
        </p:txBody>
      </p:sp>
      <p:sp>
        <p:nvSpPr>
          <p:cNvPr id="29" name="Espace réservé du texte 28">
            <a:extLst>
              <a:ext uri="{FF2B5EF4-FFF2-40B4-BE49-F238E27FC236}">
                <a16:creationId xmlns:a16="http://schemas.microsoft.com/office/drawing/2014/main" id="{4530C497-E27C-5A3A-3218-D7B58953E571}"/>
              </a:ext>
            </a:extLst>
          </p:cNvPr>
          <p:cNvSpPr>
            <a:spLocks noGrp="1"/>
          </p:cNvSpPr>
          <p:nvPr>
            <p:ph type="body" sz="quarter" idx="21"/>
          </p:nvPr>
        </p:nvSpPr>
        <p:spPr/>
        <p:txBody>
          <a:bodyPr/>
          <a:lstStyle/>
          <a:p>
            <a:endParaRPr lang="fr-FR" dirty="0"/>
          </a:p>
        </p:txBody>
      </p:sp>
      <p:sp>
        <p:nvSpPr>
          <p:cNvPr id="30" name="Espace réservé du texte 29">
            <a:extLst>
              <a:ext uri="{FF2B5EF4-FFF2-40B4-BE49-F238E27FC236}">
                <a16:creationId xmlns:a16="http://schemas.microsoft.com/office/drawing/2014/main" id="{3FD58A87-DDA3-478C-EECB-A9E8FFCDCECF}"/>
              </a:ext>
            </a:extLst>
          </p:cNvPr>
          <p:cNvSpPr>
            <a:spLocks noGrp="1"/>
          </p:cNvSpPr>
          <p:nvPr>
            <p:ph type="body" sz="quarter" idx="22"/>
          </p:nvPr>
        </p:nvSpPr>
        <p:spPr/>
        <p:txBody>
          <a:bodyPr/>
          <a:lstStyle/>
          <a:p>
            <a:endParaRPr lang="fr-FR" dirty="0"/>
          </a:p>
        </p:txBody>
      </p:sp>
      <p:sp>
        <p:nvSpPr>
          <p:cNvPr id="7" name="Espace réservé du pied de page 6">
            <a:extLst>
              <a:ext uri="{FF2B5EF4-FFF2-40B4-BE49-F238E27FC236}">
                <a16:creationId xmlns:a16="http://schemas.microsoft.com/office/drawing/2014/main" id="{1D8E2F54-00BE-2C58-4E5C-991DD859FAF9}"/>
              </a:ext>
            </a:extLst>
          </p:cNvPr>
          <p:cNvSpPr>
            <a:spLocks noGrp="1"/>
          </p:cNvSpPr>
          <p:nvPr>
            <p:ph type="ftr" sz="quarter" idx="10"/>
          </p:nvPr>
        </p:nvSpPr>
        <p:spPr/>
        <p:txBody>
          <a:bodyPr/>
          <a:lstStyle/>
          <a:p>
            <a:r>
              <a:rPr lang="en-US" dirty="0"/>
              <a:t>Confidentiality level | MM/DD/YYYY | Presenter</a:t>
            </a:r>
          </a:p>
        </p:txBody>
      </p:sp>
      <p:sp>
        <p:nvSpPr>
          <p:cNvPr id="8" name="Espace réservé du numéro de diapositive 7">
            <a:extLst>
              <a:ext uri="{FF2B5EF4-FFF2-40B4-BE49-F238E27FC236}">
                <a16:creationId xmlns:a16="http://schemas.microsoft.com/office/drawing/2014/main" id="{D1FBA2BB-8174-C6AF-F4A8-ABB41B686DBA}"/>
              </a:ext>
            </a:extLst>
          </p:cNvPr>
          <p:cNvSpPr>
            <a:spLocks noGrp="1"/>
          </p:cNvSpPr>
          <p:nvPr>
            <p:ph type="sldNum" sz="quarter" idx="11"/>
          </p:nvPr>
        </p:nvSpPr>
        <p:spPr/>
        <p:txBody>
          <a:bodyPr/>
          <a:lstStyle/>
          <a:p>
            <a:fld id="{72F7D735-2684-4015-BC38-8C62B24B466E}" type="slidenum">
              <a:rPr lang="fr-FR" smtClean="0"/>
              <a:pPr/>
              <a:t>31</a:t>
            </a:fld>
            <a:endParaRPr lang="fr-FR" dirty="0"/>
          </a:p>
        </p:txBody>
      </p:sp>
      <p:sp>
        <p:nvSpPr>
          <p:cNvPr id="31" name="Espace réservé du texte 30">
            <a:extLst>
              <a:ext uri="{FF2B5EF4-FFF2-40B4-BE49-F238E27FC236}">
                <a16:creationId xmlns:a16="http://schemas.microsoft.com/office/drawing/2014/main" id="{81B5AC64-BBA1-BC29-FEFA-BE44C705AD3D}"/>
              </a:ext>
            </a:extLst>
          </p:cNvPr>
          <p:cNvSpPr>
            <a:spLocks noGrp="1"/>
          </p:cNvSpPr>
          <p:nvPr>
            <p:ph type="body" sz="quarter" idx="23"/>
          </p:nvPr>
        </p:nvSpPr>
        <p:spPr/>
        <p:txBody>
          <a:bodyPr/>
          <a:lstStyle/>
          <a:p>
            <a:endParaRPr lang="fr-FR" dirty="0"/>
          </a:p>
        </p:txBody>
      </p:sp>
      <p:sp>
        <p:nvSpPr>
          <p:cNvPr id="32" name="Espace réservé du texte 31">
            <a:extLst>
              <a:ext uri="{FF2B5EF4-FFF2-40B4-BE49-F238E27FC236}">
                <a16:creationId xmlns:a16="http://schemas.microsoft.com/office/drawing/2014/main" id="{4B1BBEE6-1C79-7337-E077-DF49CB05CD9E}"/>
              </a:ext>
            </a:extLst>
          </p:cNvPr>
          <p:cNvSpPr>
            <a:spLocks noGrp="1"/>
          </p:cNvSpPr>
          <p:nvPr>
            <p:ph type="body" sz="quarter" idx="24"/>
          </p:nvPr>
        </p:nvSpPr>
        <p:spPr/>
        <p:txBody>
          <a:bodyPr/>
          <a:lstStyle/>
          <a:p>
            <a:endParaRPr lang="fr-FR" dirty="0"/>
          </a:p>
        </p:txBody>
      </p:sp>
      <p:sp>
        <p:nvSpPr>
          <p:cNvPr id="33" name="Espace réservé du texte 32">
            <a:extLst>
              <a:ext uri="{FF2B5EF4-FFF2-40B4-BE49-F238E27FC236}">
                <a16:creationId xmlns:a16="http://schemas.microsoft.com/office/drawing/2014/main" id="{DA441D47-FE8A-BB5F-3947-3DDF14014500}"/>
              </a:ext>
            </a:extLst>
          </p:cNvPr>
          <p:cNvSpPr>
            <a:spLocks noGrp="1"/>
          </p:cNvSpPr>
          <p:nvPr>
            <p:ph type="body" sz="quarter" idx="25"/>
          </p:nvPr>
        </p:nvSpPr>
        <p:spPr/>
        <p:txBody>
          <a:bodyPr/>
          <a:lstStyle/>
          <a:p>
            <a:endParaRPr lang="fr-FR" dirty="0"/>
          </a:p>
        </p:txBody>
      </p:sp>
      <p:sp>
        <p:nvSpPr>
          <p:cNvPr id="34" name="Espace réservé du texte 33">
            <a:extLst>
              <a:ext uri="{FF2B5EF4-FFF2-40B4-BE49-F238E27FC236}">
                <a16:creationId xmlns:a16="http://schemas.microsoft.com/office/drawing/2014/main" id="{5A0780A3-89B1-DE03-9343-543688CEDDFE}"/>
              </a:ext>
            </a:extLst>
          </p:cNvPr>
          <p:cNvSpPr>
            <a:spLocks noGrp="1"/>
          </p:cNvSpPr>
          <p:nvPr>
            <p:ph type="body" sz="quarter" idx="26"/>
          </p:nvPr>
        </p:nvSpPr>
        <p:spPr/>
        <p:txBody>
          <a:bodyPr/>
          <a:lstStyle/>
          <a:p>
            <a:endParaRPr lang="fr-FR" dirty="0"/>
          </a:p>
        </p:txBody>
      </p:sp>
      <p:sp>
        <p:nvSpPr>
          <p:cNvPr id="35" name="Espace réservé du texte 34">
            <a:extLst>
              <a:ext uri="{FF2B5EF4-FFF2-40B4-BE49-F238E27FC236}">
                <a16:creationId xmlns:a16="http://schemas.microsoft.com/office/drawing/2014/main" id="{C73A2BBA-1B66-439B-5A54-DE91A123190A}"/>
              </a:ext>
            </a:extLst>
          </p:cNvPr>
          <p:cNvSpPr>
            <a:spLocks noGrp="1"/>
          </p:cNvSpPr>
          <p:nvPr>
            <p:ph type="body" sz="quarter" idx="27"/>
          </p:nvPr>
        </p:nvSpPr>
        <p:spPr/>
        <p:txBody>
          <a:bodyPr/>
          <a:lstStyle/>
          <a:p>
            <a:endParaRPr lang="fr-FR" dirty="0"/>
          </a:p>
        </p:txBody>
      </p:sp>
      <p:sp>
        <p:nvSpPr>
          <p:cNvPr id="36" name="Espace réservé du texte 35">
            <a:extLst>
              <a:ext uri="{FF2B5EF4-FFF2-40B4-BE49-F238E27FC236}">
                <a16:creationId xmlns:a16="http://schemas.microsoft.com/office/drawing/2014/main" id="{0268DBEA-0923-D907-734B-BC804DAEC5CF}"/>
              </a:ext>
            </a:extLst>
          </p:cNvPr>
          <p:cNvSpPr>
            <a:spLocks noGrp="1"/>
          </p:cNvSpPr>
          <p:nvPr>
            <p:ph type="body" sz="quarter" idx="28"/>
          </p:nvPr>
        </p:nvSpPr>
        <p:spPr/>
        <p:txBody>
          <a:bodyPr/>
          <a:lstStyle/>
          <a:p>
            <a:endParaRPr lang="fr-FR" dirty="0"/>
          </a:p>
        </p:txBody>
      </p:sp>
      <p:sp>
        <p:nvSpPr>
          <p:cNvPr id="37" name="Espace réservé du texte 36">
            <a:extLst>
              <a:ext uri="{FF2B5EF4-FFF2-40B4-BE49-F238E27FC236}">
                <a16:creationId xmlns:a16="http://schemas.microsoft.com/office/drawing/2014/main" id="{5E8249FB-E679-21AA-D8A1-6CBD48DD8967}"/>
              </a:ext>
            </a:extLst>
          </p:cNvPr>
          <p:cNvSpPr>
            <a:spLocks noGrp="1"/>
          </p:cNvSpPr>
          <p:nvPr>
            <p:ph type="body" sz="quarter" idx="29"/>
          </p:nvPr>
        </p:nvSpPr>
        <p:spPr/>
        <p:txBody>
          <a:bodyPr/>
          <a:lstStyle/>
          <a:p>
            <a:endParaRPr lang="fr-FR" dirty="0"/>
          </a:p>
        </p:txBody>
      </p:sp>
      <p:sp>
        <p:nvSpPr>
          <p:cNvPr id="38" name="Espace réservé du texte 37">
            <a:extLst>
              <a:ext uri="{FF2B5EF4-FFF2-40B4-BE49-F238E27FC236}">
                <a16:creationId xmlns:a16="http://schemas.microsoft.com/office/drawing/2014/main" id="{A60F0EED-8621-0FBB-F365-9BC523FD95B3}"/>
              </a:ext>
            </a:extLst>
          </p:cNvPr>
          <p:cNvSpPr>
            <a:spLocks noGrp="1"/>
          </p:cNvSpPr>
          <p:nvPr>
            <p:ph type="body" sz="quarter" idx="30"/>
          </p:nvPr>
        </p:nvSpPr>
        <p:spPr/>
        <p:txBody>
          <a:bodyPr/>
          <a:lstStyle/>
          <a:p>
            <a:endParaRPr lang="fr-FR" dirty="0"/>
          </a:p>
        </p:txBody>
      </p:sp>
      <p:sp>
        <p:nvSpPr>
          <p:cNvPr id="39" name="Espace réservé du texte 38">
            <a:extLst>
              <a:ext uri="{FF2B5EF4-FFF2-40B4-BE49-F238E27FC236}">
                <a16:creationId xmlns:a16="http://schemas.microsoft.com/office/drawing/2014/main" id="{F0243A68-A705-8E47-D997-71A7BF8A0217}"/>
              </a:ext>
            </a:extLst>
          </p:cNvPr>
          <p:cNvSpPr>
            <a:spLocks noGrp="1"/>
          </p:cNvSpPr>
          <p:nvPr>
            <p:ph type="body" sz="quarter" idx="31"/>
          </p:nvPr>
        </p:nvSpPr>
        <p:spPr/>
        <p:txBody>
          <a:bodyPr/>
          <a:lstStyle/>
          <a:p>
            <a:endParaRPr lang="fr-FR" dirty="0"/>
          </a:p>
        </p:txBody>
      </p:sp>
      <p:sp>
        <p:nvSpPr>
          <p:cNvPr id="40" name="Espace réservé du texte 39">
            <a:extLst>
              <a:ext uri="{FF2B5EF4-FFF2-40B4-BE49-F238E27FC236}">
                <a16:creationId xmlns:a16="http://schemas.microsoft.com/office/drawing/2014/main" id="{3CEF0239-FF78-16E3-23D2-196AE31A8C67}"/>
              </a:ext>
            </a:extLst>
          </p:cNvPr>
          <p:cNvSpPr>
            <a:spLocks noGrp="1"/>
          </p:cNvSpPr>
          <p:nvPr>
            <p:ph type="body" sz="quarter" idx="32"/>
          </p:nvPr>
        </p:nvSpPr>
        <p:spPr/>
        <p:txBody>
          <a:bodyPr/>
          <a:lstStyle/>
          <a:p>
            <a:endParaRPr lang="fr-FR" dirty="0"/>
          </a:p>
        </p:txBody>
      </p:sp>
      <p:sp>
        <p:nvSpPr>
          <p:cNvPr id="41" name="Espace réservé du texte 40">
            <a:extLst>
              <a:ext uri="{FF2B5EF4-FFF2-40B4-BE49-F238E27FC236}">
                <a16:creationId xmlns:a16="http://schemas.microsoft.com/office/drawing/2014/main" id="{F3508E79-B684-5545-310C-3A2431DB427E}"/>
              </a:ext>
            </a:extLst>
          </p:cNvPr>
          <p:cNvSpPr>
            <a:spLocks noGrp="1"/>
          </p:cNvSpPr>
          <p:nvPr>
            <p:ph type="body" sz="quarter" idx="33"/>
          </p:nvPr>
        </p:nvSpPr>
        <p:spPr/>
        <p:txBody>
          <a:bodyPr/>
          <a:lstStyle/>
          <a:p>
            <a:endParaRPr lang="fr-FR" dirty="0"/>
          </a:p>
        </p:txBody>
      </p:sp>
      <p:sp>
        <p:nvSpPr>
          <p:cNvPr id="42" name="Espace réservé du texte 41">
            <a:extLst>
              <a:ext uri="{FF2B5EF4-FFF2-40B4-BE49-F238E27FC236}">
                <a16:creationId xmlns:a16="http://schemas.microsoft.com/office/drawing/2014/main" id="{E5800E70-2BCB-B683-F09F-3A2498FF7864}"/>
              </a:ext>
            </a:extLst>
          </p:cNvPr>
          <p:cNvSpPr>
            <a:spLocks noGrp="1"/>
          </p:cNvSpPr>
          <p:nvPr>
            <p:ph type="body" sz="quarter" idx="34"/>
          </p:nvPr>
        </p:nvSpPr>
        <p:spPr/>
        <p:txBody>
          <a:bodyPr/>
          <a:lstStyle/>
          <a:p>
            <a:endParaRPr lang="fr-FR" dirty="0"/>
          </a:p>
        </p:txBody>
      </p:sp>
      <p:sp>
        <p:nvSpPr>
          <p:cNvPr id="43" name="Espace réservé du texte 42">
            <a:extLst>
              <a:ext uri="{FF2B5EF4-FFF2-40B4-BE49-F238E27FC236}">
                <a16:creationId xmlns:a16="http://schemas.microsoft.com/office/drawing/2014/main" id="{AE20CC87-58A8-EC5C-CF10-ACE73D50F065}"/>
              </a:ext>
            </a:extLst>
          </p:cNvPr>
          <p:cNvSpPr>
            <a:spLocks noGrp="1"/>
          </p:cNvSpPr>
          <p:nvPr>
            <p:ph type="body" sz="quarter" idx="35"/>
          </p:nvPr>
        </p:nvSpPr>
        <p:spPr/>
        <p:txBody>
          <a:bodyPr/>
          <a:lstStyle/>
          <a:p>
            <a:endParaRPr lang="fr-FR" dirty="0"/>
          </a:p>
        </p:txBody>
      </p:sp>
      <p:sp>
        <p:nvSpPr>
          <p:cNvPr id="20" name="Espace réservé du texte 19">
            <a:extLst>
              <a:ext uri="{FF2B5EF4-FFF2-40B4-BE49-F238E27FC236}">
                <a16:creationId xmlns:a16="http://schemas.microsoft.com/office/drawing/2014/main" id="{52D70F2E-B1D7-EA59-8631-6EA5664306DE}"/>
              </a:ext>
            </a:extLst>
          </p:cNvPr>
          <p:cNvSpPr>
            <a:spLocks noGrp="1"/>
          </p:cNvSpPr>
          <p:nvPr>
            <p:ph type="body" sz="quarter" idx="12"/>
          </p:nvPr>
        </p:nvSpPr>
        <p:spPr/>
        <p:txBody>
          <a:bodyPr/>
          <a:lstStyle/>
          <a:p>
            <a:endParaRPr lang="fr-FR" dirty="0"/>
          </a:p>
        </p:txBody>
      </p:sp>
      <p:pic>
        <p:nvPicPr>
          <p:cNvPr id="45" name="Graphique 44">
            <a:extLst>
              <a:ext uri="{FF2B5EF4-FFF2-40B4-BE49-F238E27FC236}">
                <a16:creationId xmlns:a16="http://schemas.microsoft.com/office/drawing/2014/main" id="{A7345B97-1B6A-7D6D-9A77-1CCC25EC3EB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650543" y="3422711"/>
            <a:ext cx="1619250" cy="2771775"/>
          </a:xfrm>
          <a:prstGeom prst="rect">
            <a:avLst/>
          </a:prstGeom>
        </p:spPr>
      </p:pic>
    </p:spTree>
    <p:extLst>
      <p:ext uri="{BB962C8B-B14F-4D97-AF65-F5344CB8AC3E}">
        <p14:creationId xmlns:p14="http://schemas.microsoft.com/office/powerpoint/2010/main" val="123103101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Espace réservé du pied de page 11">
            <a:extLst>
              <a:ext uri="{FF2B5EF4-FFF2-40B4-BE49-F238E27FC236}">
                <a16:creationId xmlns:a16="http://schemas.microsoft.com/office/drawing/2014/main" id="{2802D7E6-66D6-BBE1-7F76-AC7221A15047}"/>
              </a:ext>
            </a:extLst>
          </p:cNvPr>
          <p:cNvSpPr>
            <a:spLocks noGrp="1"/>
          </p:cNvSpPr>
          <p:nvPr>
            <p:ph type="ftr" sz="quarter" idx="10"/>
          </p:nvPr>
        </p:nvSpPr>
        <p:spPr/>
        <p:txBody>
          <a:bodyPr/>
          <a:lstStyle/>
          <a:p>
            <a:r>
              <a:rPr lang="en-US" dirty="0"/>
              <a:t>Confidentiality level | MM/DD/YYYY | Presenter</a:t>
            </a:r>
          </a:p>
        </p:txBody>
      </p:sp>
      <p:sp>
        <p:nvSpPr>
          <p:cNvPr id="13" name="Espace réservé du numéro de diapositive 12">
            <a:extLst>
              <a:ext uri="{FF2B5EF4-FFF2-40B4-BE49-F238E27FC236}">
                <a16:creationId xmlns:a16="http://schemas.microsoft.com/office/drawing/2014/main" id="{21B1BD89-02B7-F520-8618-3D757D94D1EF}"/>
              </a:ext>
            </a:extLst>
          </p:cNvPr>
          <p:cNvSpPr>
            <a:spLocks noGrp="1"/>
          </p:cNvSpPr>
          <p:nvPr>
            <p:ph type="sldNum" sz="quarter" idx="11"/>
          </p:nvPr>
        </p:nvSpPr>
        <p:spPr/>
        <p:txBody>
          <a:bodyPr/>
          <a:lstStyle/>
          <a:p>
            <a:fld id="{72F7D735-2684-4015-BC38-8C62B24B466E}" type="slidenum">
              <a:rPr lang="fr-FR" smtClean="0">
                <a:solidFill>
                  <a:schemeClr val="bg1"/>
                </a:solidFill>
              </a:rPr>
              <a:pPr/>
              <a:t>32</a:t>
            </a:fld>
            <a:endParaRPr lang="fr-FR" dirty="0">
              <a:solidFill>
                <a:schemeClr val="bg1"/>
              </a:solidFill>
            </a:endParaRPr>
          </a:p>
        </p:txBody>
      </p:sp>
      <p:graphicFrame>
        <p:nvGraphicFramePr>
          <p:cNvPr id="30" name="Graphique 29">
            <a:extLst>
              <a:ext uri="{FF2B5EF4-FFF2-40B4-BE49-F238E27FC236}">
                <a16:creationId xmlns:a16="http://schemas.microsoft.com/office/drawing/2014/main" id="{CE10ACBC-DC2F-B87A-E5CC-C4309D5E2265}"/>
              </a:ext>
            </a:extLst>
          </p:cNvPr>
          <p:cNvGraphicFramePr>
            <a:graphicFrameLocks/>
          </p:cNvGraphicFramePr>
          <p:nvPr>
            <p:extLst>
              <p:ext uri="{D42A27DB-BD31-4B8C-83A1-F6EECF244321}">
                <p14:modId xmlns:p14="http://schemas.microsoft.com/office/powerpoint/2010/main" val="595609889"/>
              </p:ext>
            </p:extLst>
          </p:nvPr>
        </p:nvGraphicFramePr>
        <p:xfrm>
          <a:off x="1127448" y="901519"/>
          <a:ext cx="8352928" cy="5054962"/>
        </p:xfrm>
        <a:graphic>
          <a:graphicData uri="http://schemas.openxmlformats.org/drawingml/2006/chart">
            <c:chart xmlns:c="http://schemas.openxmlformats.org/drawingml/2006/chart" xmlns:r="http://schemas.openxmlformats.org/officeDocument/2006/relationships" r:id="rId3"/>
          </a:graphicData>
        </a:graphic>
      </p:graphicFrame>
      <p:pic>
        <p:nvPicPr>
          <p:cNvPr id="31" name="Graphique 30">
            <a:extLst>
              <a:ext uri="{FF2B5EF4-FFF2-40B4-BE49-F238E27FC236}">
                <a16:creationId xmlns:a16="http://schemas.microsoft.com/office/drawing/2014/main" id="{B1692DE4-DA1D-B738-1D05-2D828A724FF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211737" y="2821729"/>
            <a:ext cx="2121453" cy="4036271"/>
          </a:xfrm>
          <a:prstGeom prst="rect">
            <a:avLst/>
          </a:prstGeom>
        </p:spPr>
      </p:pic>
      <p:pic>
        <p:nvPicPr>
          <p:cNvPr id="32" name="Graphique 31">
            <a:extLst>
              <a:ext uri="{FF2B5EF4-FFF2-40B4-BE49-F238E27FC236}">
                <a16:creationId xmlns:a16="http://schemas.microsoft.com/office/drawing/2014/main" id="{D30BBE05-CA6F-7582-14DD-F70B267FEEC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064552" y="922983"/>
            <a:ext cx="1281053" cy="720080"/>
          </a:xfrm>
          <a:prstGeom prst="rect">
            <a:avLst/>
          </a:prstGeom>
          <a:effectLst>
            <a:outerShdw blurRad="381000" dist="203200" dir="2700000" algn="tl" rotWithShape="0">
              <a:prstClr val="black">
                <a:alpha val="40000"/>
              </a:prstClr>
            </a:outerShdw>
          </a:effectLst>
        </p:spPr>
      </p:pic>
      <p:pic>
        <p:nvPicPr>
          <p:cNvPr id="33" name="Graphique 32">
            <a:extLst>
              <a:ext uri="{FF2B5EF4-FFF2-40B4-BE49-F238E27FC236}">
                <a16:creationId xmlns:a16="http://schemas.microsoft.com/office/drawing/2014/main" id="{7E95AB81-3746-FB53-19BC-C798748B855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40527" y="202903"/>
            <a:ext cx="1281053" cy="720080"/>
          </a:xfrm>
          <a:prstGeom prst="rect">
            <a:avLst/>
          </a:prstGeom>
          <a:effectLst>
            <a:outerShdw blurRad="381000" dist="203200" dir="2700000" algn="tl" rotWithShape="0">
              <a:prstClr val="black">
                <a:alpha val="40000"/>
              </a:prstClr>
            </a:outerShdw>
          </a:effectLst>
        </p:spPr>
      </p:pic>
    </p:spTree>
    <p:extLst>
      <p:ext uri="{BB962C8B-B14F-4D97-AF65-F5344CB8AC3E}">
        <p14:creationId xmlns:p14="http://schemas.microsoft.com/office/powerpoint/2010/main" val="75849481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pied de page 1">
            <a:extLst>
              <a:ext uri="{FF2B5EF4-FFF2-40B4-BE49-F238E27FC236}">
                <a16:creationId xmlns:a16="http://schemas.microsoft.com/office/drawing/2014/main" id="{B642D131-B24E-8248-BEBA-672CB17EE4C2}"/>
              </a:ext>
            </a:extLst>
          </p:cNvPr>
          <p:cNvSpPr>
            <a:spLocks noGrp="1"/>
          </p:cNvSpPr>
          <p:nvPr>
            <p:ph type="ftr" sz="quarter" idx="10"/>
          </p:nvPr>
        </p:nvSpPr>
        <p:spPr/>
        <p:txBody>
          <a:bodyPr/>
          <a:lstStyle/>
          <a:p>
            <a:r>
              <a:rPr lang="en-US" dirty="0"/>
              <a:t>Confidentiality level | MM/DD/YYYY | Presenter</a:t>
            </a:r>
          </a:p>
        </p:txBody>
      </p:sp>
      <p:sp>
        <p:nvSpPr>
          <p:cNvPr id="3" name="Espace réservé du numéro de diapositive 2">
            <a:extLst>
              <a:ext uri="{FF2B5EF4-FFF2-40B4-BE49-F238E27FC236}">
                <a16:creationId xmlns:a16="http://schemas.microsoft.com/office/drawing/2014/main" id="{82ACA11A-2565-61A6-D0DF-3BFDF5731B70}"/>
              </a:ext>
            </a:extLst>
          </p:cNvPr>
          <p:cNvSpPr>
            <a:spLocks noGrp="1"/>
          </p:cNvSpPr>
          <p:nvPr>
            <p:ph type="sldNum" sz="quarter" idx="11"/>
          </p:nvPr>
        </p:nvSpPr>
        <p:spPr/>
        <p:txBody>
          <a:bodyPr/>
          <a:lstStyle/>
          <a:p>
            <a:fld id="{72F7D735-2684-4015-BC38-8C62B24B466E}" type="slidenum">
              <a:rPr lang="fr-FR" smtClean="0"/>
              <a:pPr/>
              <a:t>33</a:t>
            </a:fld>
            <a:endParaRPr lang="fr-FR" dirty="0"/>
          </a:p>
        </p:txBody>
      </p:sp>
      <p:sp>
        <p:nvSpPr>
          <p:cNvPr id="4" name="Espace réservé du texte 3">
            <a:extLst>
              <a:ext uri="{FF2B5EF4-FFF2-40B4-BE49-F238E27FC236}">
                <a16:creationId xmlns:a16="http://schemas.microsoft.com/office/drawing/2014/main" id="{55ED7B01-A77A-A660-D0E6-E054FD9283E8}"/>
              </a:ext>
            </a:extLst>
          </p:cNvPr>
          <p:cNvSpPr>
            <a:spLocks noGrp="1"/>
          </p:cNvSpPr>
          <p:nvPr>
            <p:ph type="body" sz="quarter" idx="12"/>
          </p:nvPr>
        </p:nvSpPr>
        <p:spPr/>
        <p:txBody>
          <a:bodyPr/>
          <a:lstStyle/>
          <a:p>
            <a:endParaRPr lang="fr-FR" dirty="0"/>
          </a:p>
        </p:txBody>
      </p:sp>
      <p:sp>
        <p:nvSpPr>
          <p:cNvPr id="5" name="Espace réservé du texte 4">
            <a:extLst>
              <a:ext uri="{FF2B5EF4-FFF2-40B4-BE49-F238E27FC236}">
                <a16:creationId xmlns:a16="http://schemas.microsoft.com/office/drawing/2014/main" id="{A2162F15-277B-33A0-B40D-1FD9D9A28192}"/>
              </a:ext>
            </a:extLst>
          </p:cNvPr>
          <p:cNvSpPr>
            <a:spLocks noGrp="1"/>
          </p:cNvSpPr>
          <p:nvPr>
            <p:ph type="body" sz="quarter" idx="18"/>
          </p:nvPr>
        </p:nvSpPr>
        <p:spPr/>
        <p:txBody>
          <a:bodyPr/>
          <a:lstStyle/>
          <a:p>
            <a:endParaRPr lang="fr-FR" dirty="0"/>
          </a:p>
        </p:txBody>
      </p:sp>
      <p:sp>
        <p:nvSpPr>
          <p:cNvPr id="6" name="Espace réservé du texte 5">
            <a:extLst>
              <a:ext uri="{FF2B5EF4-FFF2-40B4-BE49-F238E27FC236}">
                <a16:creationId xmlns:a16="http://schemas.microsoft.com/office/drawing/2014/main" id="{8023E01F-4843-EE06-AC66-7FF98AC0DAB8}"/>
              </a:ext>
            </a:extLst>
          </p:cNvPr>
          <p:cNvSpPr>
            <a:spLocks noGrp="1"/>
          </p:cNvSpPr>
          <p:nvPr>
            <p:ph type="body" sz="quarter" idx="19"/>
          </p:nvPr>
        </p:nvSpPr>
        <p:spPr/>
        <p:txBody>
          <a:bodyPr/>
          <a:lstStyle/>
          <a:p>
            <a:endParaRPr lang="fr-FR" dirty="0"/>
          </a:p>
        </p:txBody>
      </p:sp>
      <p:sp>
        <p:nvSpPr>
          <p:cNvPr id="7" name="Espace réservé du texte 6">
            <a:extLst>
              <a:ext uri="{FF2B5EF4-FFF2-40B4-BE49-F238E27FC236}">
                <a16:creationId xmlns:a16="http://schemas.microsoft.com/office/drawing/2014/main" id="{9332F13C-9A7E-F62A-E270-0020C97C8802}"/>
              </a:ext>
            </a:extLst>
          </p:cNvPr>
          <p:cNvSpPr>
            <a:spLocks noGrp="1"/>
          </p:cNvSpPr>
          <p:nvPr>
            <p:ph type="body" sz="quarter" idx="20"/>
          </p:nvPr>
        </p:nvSpPr>
        <p:spPr/>
        <p:txBody>
          <a:bodyPr/>
          <a:lstStyle/>
          <a:p>
            <a:endParaRPr lang="fr-FR" dirty="0"/>
          </a:p>
        </p:txBody>
      </p:sp>
      <p:sp>
        <p:nvSpPr>
          <p:cNvPr id="8" name="Espace réservé du texte 7">
            <a:extLst>
              <a:ext uri="{FF2B5EF4-FFF2-40B4-BE49-F238E27FC236}">
                <a16:creationId xmlns:a16="http://schemas.microsoft.com/office/drawing/2014/main" id="{CAF73D66-E7FF-617A-CC98-777EFDECC5B0}"/>
              </a:ext>
            </a:extLst>
          </p:cNvPr>
          <p:cNvSpPr>
            <a:spLocks noGrp="1"/>
          </p:cNvSpPr>
          <p:nvPr>
            <p:ph type="body" sz="quarter" idx="22"/>
          </p:nvPr>
        </p:nvSpPr>
        <p:spPr/>
        <p:txBody>
          <a:bodyPr/>
          <a:lstStyle/>
          <a:p>
            <a:endParaRPr lang="fr-FR" dirty="0"/>
          </a:p>
        </p:txBody>
      </p:sp>
      <p:sp>
        <p:nvSpPr>
          <p:cNvPr id="9" name="Espace réservé du texte 8">
            <a:extLst>
              <a:ext uri="{FF2B5EF4-FFF2-40B4-BE49-F238E27FC236}">
                <a16:creationId xmlns:a16="http://schemas.microsoft.com/office/drawing/2014/main" id="{7149874C-9E09-01ED-B027-9AF8A1B046B4}"/>
              </a:ext>
            </a:extLst>
          </p:cNvPr>
          <p:cNvSpPr>
            <a:spLocks noGrp="1"/>
          </p:cNvSpPr>
          <p:nvPr>
            <p:ph type="body" sz="quarter" idx="23"/>
          </p:nvPr>
        </p:nvSpPr>
        <p:spPr/>
        <p:txBody>
          <a:bodyPr/>
          <a:lstStyle/>
          <a:p>
            <a:endParaRPr lang="fr-FR" dirty="0"/>
          </a:p>
        </p:txBody>
      </p:sp>
      <p:sp>
        <p:nvSpPr>
          <p:cNvPr id="10" name="Espace réservé du texte 9">
            <a:extLst>
              <a:ext uri="{FF2B5EF4-FFF2-40B4-BE49-F238E27FC236}">
                <a16:creationId xmlns:a16="http://schemas.microsoft.com/office/drawing/2014/main" id="{28C1974B-A27E-4DA5-2073-5C5E26691A7C}"/>
              </a:ext>
            </a:extLst>
          </p:cNvPr>
          <p:cNvSpPr>
            <a:spLocks noGrp="1"/>
          </p:cNvSpPr>
          <p:nvPr>
            <p:ph type="body" sz="quarter" idx="24"/>
          </p:nvPr>
        </p:nvSpPr>
        <p:spPr/>
        <p:txBody>
          <a:bodyPr/>
          <a:lstStyle/>
          <a:p>
            <a:endParaRPr lang="fr-FR" dirty="0"/>
          </a:p>
        </p:txBody>
      </p:sp>
      <p:sp>
        <p:nvSpPr>
          <p:cNvPr id="11" name="Espace réservé du texte 10">
            <a:extLst>
              <a:ext uri="{FF2B5EF4-FFF2-40B4-BE49-F238E27FC236}">
                <a16:creationId xmlns:a16="http://schemas.microsoft.com/office/drawing/2014/main" id="{8D55387F-0B4B-92E0-B34B-C435ABFECBEF}"/>
              </a:ext>
            </a:extLst>
          </p:cNvPr>
          <p:cNvSpPr>
            <a:spLocks noGrp="1"/>
          </p:cNvSpPr>
          <p:nvPr>
            <p:ph type="body" sz="quarter" idx="25"/>
          </p:nvPr>
        </p:nvSpPr>
        <p:spPr/>
        <p:txBody>
          <a:bodyPr/>
          <a:lstStyle/>
          <a:p>
            <a:endParaRPr lang="fr-FR" dirty="0"/>
          </a:p>
        </p:txBody>
      </p:sp>
      <p:sp>
        <p:nvSpPr>
          <p:cNvPr id="12" name="Espace réservé du texte 11">
            <a:extLst>
              <a:ext uri="{FF2B5EF4-FFF2-40B4-BE49-F238E27FC236}">
                <a16:creationId xmlns:a16="http://schemas.microsoft.com/office/drawing/2014/main" id="{E8085093-F7F1-060B-87C8-7E987C3F2143}"/>
              </a:ext>
            </a:extLst>
          </p:cNvPr>
          <p:cNvSpPr>
            <a:spLocks noGrp="1"/>
          </p:cNvSpPr>
          <p:nvPr>
            <p:ph type="body" sz="quarter" idx="26"/>
          </p:nvPr>
        </p:nvSpPr>
        <p:spPr/>
        <p:txBody>
          <a:bodyPr/>
          <a:lstStyle/>
          <a:p>
            <a:endParaRPr lang="fr-FR" dirty="0"/>
          </a:p>
        </p:txBody>
      </p:sp>
      <p:sp>
        <p:nvSpPr>
          <p:cNvPr id="13" name="Espace réservé du texte 12">
            <a:extLst>
              <a:ext uri="{FF2B5EF4-FFF2-40B4-BE49-F238E27FC236}">
                <a16:creationId xmlns:a16="http://schemas.microsoft.com/office/drawing/2014/main" id="{A44BBAAD-2677-DE98-8199-B27BA84B9447}"/>
              </a:ext>
            </a:extLst>
          </p:cNvPr>
          <p:cNvSpPr>
            <a:spLocks noGrp="1"/>
          </p:cNvSpPr>
          <p:nvPr>
            <p:ph type="body" sz="quarter" idx="27"/>
          </p:nvPr>
        </p:nvSpPr>
        <p:spPr/>
        <p:txBody>
          <a:bodyPr/>
          <a:lstStyle/>
          <a:p>
            <a:endParaRPr lang="fr-FR" dirty="0"/>
          </a:p>
        </p:txBody>
      </p:sp>
      <p:sp>
        <p:nvSpPr>
          <p:cNvPr id="14" name="Espace réservé du texte 13">
            <a:extLst>
              <a:ext uri="{FF2B5EF4-FFF2-40B4-BE49-F238E27FC236}">
                <a16:creationId xmlns:a16="http://schemas.microsoft.com/office/drawing/2014/main" id="{D50A135F-6143-5FDD-29C5-7069591F9BAF}"/>
              </a:ext>
            </a:extLst>
          </p:cNvPr>
          <p:cNvSpPr>
            <a:spLocks noGrp="1"/>
          </p:cNvSpPr>
          <p:nvPr>
            <p:ph type="body" sz="quarter" idx="28"/>
          </p:nvPr>
        </p:nvSpPr>
        <p:spPr/>
        <p:txBody>
          <a:bodyPr/>
          <a:lstStyle/>
          <a:p>
            <a:endParaRPr lang="fr-FR" dirty="0"/>
          </a:p>
        </p:txBody>
      </p:sp>
      <p:sp>
        <p:nvSpPr>
          <p:cNvPr id="15" name="Espace réservé du texte 14">
            <a:extLst>
              <a:ext uri="{FF2B5EF4-FFF2-40B4-BE49-F238E27FC236}">
                <a16:creationId xmlns:a16="http://schemas.microsoft.com/office/drawing/2014/main" id="{48BF6253-7D20-9D0F-F697-D7873875D83D}"/>
              </a:ext>
            </a:extLst>
          </p:cNvPr>
          <p:cNvSpPr>
            <a:spLocks noGrp="1"/>
          </p:cNvSpPr>
          <p:nvPr>
            <p:ph type="body" sz="quarter" idx="29"/>
          </p:nvPr>
        </p:nvSpPr>
        <p:spPr/>
        <p:txBody>
          <a:bodyPr/>
          <a:lstStyle/>
          <a:p>
            <a:endParaRPr lang="fr-FR" dirty="0"/>
          </a:p>
        </p:txBody>
      </p:sp>
      <p:sp>
        <p:nvSpPr>
          <p:cNvPr id="16" name="Espace réservé du texte 15">
            <a:extLst>
              <a:ext uri="{FF2B5EF4-FFF2-40B4-BE49-F238E27FC236}">
                <a16:creationId xmlns:a16="http://schemas.microsoft.com/office/drawing/2014/main" id="{09768F25-87E3-0F1E-9598-8321CABF4A95}"/>
              </a:ext>
            </a:extLst>
          </p:cNvPr>
          <p:cNvSpPr>
            <a:spLocks noGrp="1"/>
          </p:cNvSpPr>
          <p:nvPr>
            <p:ph type="body" sz="quarter" idx="30"/>
          </p:nvPr>
        </p:nvSpPr>
        <p:spPr/>
        <p:txBody>
          <a:bodyPr/>
          <a:lstStyle/>
          <a:p>
            <a:endParaRPr lang="fr-FR" dirty="0"/>
          </a:p>
        </p:txBody>
      </p:sp>
      <p:sp>
        <p:nvSpPr>
          <p:cNvPr id="17" name="Espace réservé du texte 16">
            <a:extLst>
              <a:ext uri="{FF2B5EF4-FFF2-40B4-BE49-F238E27FC236}">
                <a16:creationId xmlns:a16="http://schemas.microsoft.com/office/drawing/2014/main" id="{3B0A273B-F662-9195-4BF2-CA45703BC6C6}"/>
              </a:ext>
            </a:extLst>
          </p:cNvPr>
          <p:cNvSpPr>
            <a:spLocks noGrp="1"/>
          </p:cNvSpPr>
          <p:nvPr>
            <p:ph type="body" sz="quarter" idx="31"/>
          </p:nvPr>
        </p:nvSpPr>
        <p:spPr/>
        <p:txBody>
          <a:bodyPr/>
          <a:lstStyle/>
          <a:p>
            <a:endParaRPr lang="fr-FR" dirty="0"/>
          </a:p>
        </p:txBody>
      </p:sp>
      <p:sp>
        <p:nvSpPr>
          <p:cNvPr id="18" name="Espace réservé du texte 17">
            <a:extLst>
              <a:ext uri="{FF2B5EF4-FFF2-40B4-BE49-F238E27FC236}">
                <a16:creationId xmlns:a16="http://schemas.microsoft.com/office/drawing/2014/main" id="{3686DCD6-E110-27EB-C11B-B8B3BAE7A629}"/>
              </a:ext>
            </a:extLst>
          </p:cNvPr>
          <p:cNvSpPr>
            <a:spLocks noGrp="1"/>
          </p:cNvSpPr>
          <p:nvPr>
            <p:ph type="body" sz="quarter" idx="32"/>
          </p:nvPr>
        </p:nvSpPr>
        <p:spPr/>
        <p:txBody>
          <a:bodyPr/>
          <a:lstStyle/>
          <a:p>
            <a:endParaRPr lang="fr-FR" dirty="0"/>
          </a:p>
        </p:txBody>
      </p:sp>
      <p:sp>
        <p:nvSpPr>
          <p:cNvPr id="19" name="Espace réservé du texte 18">
            <a:extLst>
              <a:ext uri="{FF2B5EF4-FFF2-40B4-BE49-F238E27FC236}">
                <a16:creationId xmlns:a16="http://schemas.microsoft.com/office/drawing/2014/main" id="{4810E97C-DCB8-5AFC-78C6-B9FDDB687A6B}"/>
              </a:ext>
            </a:extLst>
          </p:cNvPr>
          <p:cNvSpPr>
            <a:spLocks noGrp="1"/>
          </p:cNvSpPr>
          <p:nvPr>
            <p:ph type="body" sz="quarter" idx="33"/>
          </p:nvPr>
        </p:nvSpPr>
        <p:spPr/>
        <p:txBody>
          <a:bodyPr/>
          <a:lstStyle/>
          <a:p>
            <a:endParaRPr lang="fr-FR" dirty="0"/>
          </a:p>
        </p:txBody>
      </p:sp>
      <p:sp>
        <p:nvSpPr>
          <p:cNvPr id="20" name="Espace réservé du texte 19">
            <a:extLst>
              <a:ext uri="{FF2B5EF4-FFF2-40B4-BE49-F238E27FC236}">
                <a16:creationId xmlns:a16="http://schemas.microsoft.com/office/drawing/2014/main" id="{82F8D8F8-C222-145F-8BA2-0EF8A877477E}"/>
              </a:ext>
            </a:extLst>
          </p:cNvPr>
          <p:cNvSpPr>
            <a:spLocks noGrp="1"/>
          </p:cNvSpPr>
          <p:nvPr>
            <p:ph type="body" sz="quarter" idx="34"/>
          </p:nvPr>
        </p:nvSpPr>
        <p:spPr/>
        <p:txBody>
          <a:bodyPr/>
          <a:lstStyle/>
          <a:p>
            <a:endParaRPr lang="fr-FR" dirty="0"/>
          </a:p>
        </p:txBody>
      </p:sp>
    </p:spTree>
    <p:extLst>
      <p:ext uri="{BB962C8B-B14F-4D97-AF65-F5344CB8AC3E}">
        <p14:creationId xmlns:p14="http://schemas.microsoft.com/office/powerpoint/2010/main" val="22815071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pied de page 1">
            <a:extLst>
              <a:ext uri="{FF2B5EF4-FFF2-40B4-BE49-F238E27FC236}">
                <a16:creationId xmlns:a16="http://schemas.microsoft.com/office/drawing/2014/main" id="{624F1206-30E4-6E28-D5A0-445F61FB08EE}"/>
              </a:ext>
            </a:extLst>
          </p:cNvPr>
          <p:cNvSpPr>
            <a:spLocks noGrp="1"/>
          </p:cNvSpPr>
          <p:nvPr>
            <p:ph type="ftr" sz="quarter" idx="10"/>
          </p:nvPr>
        </p:nvSpPr>
        <p:spPr/>
        <p:txBody>
          <a:bodyPr/>
          <a:lstStyle/>
          <a:p>
            <a:r>
              <a:rPr lang="en-US" dirty="0"/>
              <a:t>Confidentiality level | MM/DD/YYYY | Presenter</a:t>
            </a:r>
          </a:p>
        </p:txBody>
      </p:sp>
      <p:sp>
        <p:nvSpPr>
          <p:cNvPr id="3" name="Espace réservé du numéro de diapositive 2">
            <a:extLst>
              <a:ext uri="{FF2B5EF4-FFF2-40B4-BE49-F238E27FC236}">
                <a16:creationId xmlns:a16="http://schemas.microsoft.com/office/drawing/2014/main" id="{2B4660B4-CB8C-D5B9-424A-DEC0BE74A9B2}"/>
              </a:ext>
            </a:extLst>
          </p:cNvPr>
          <p:cNvSpPr>
            <a:spLocks noGrp="1"/>
          </p:cNvSpPr>
          <p:nvPr>
            <p:ph type="sldNum" sz="quarter" idx="11"/>
          </p:nvPr>
        </p:nvSpPr>
        <p:spPr/>
        <p:txBody>
          <a:bodyPr/>
          <a:lstStyle/>
          <a:p>
            <a:fld id="{72F7D735-2684-4015-BC38-8C62B24B466E}" type="slidenum">
              <a:rPr lang="fr-FR" smtClean="0"/>
              <a:pPr/>
              <a:t>34</a:t>
            </a:fld>
            <a:endParaRPr lang="fr-FR" dirty="0"/>
          </a:p>
        </p:txBody>
      </p:sp>
      <p:sp>
        <p:nvSpPr>
          <p:cNvPr id="4" name="Espace réservé du texte 3">
            <a:extLst>
              <a:ext uri="{FF2B5EF4-FFF2-40B4-BE49-F238E27FC236}">
                <a16:creationId xmlns:a16="http://schemas.microsoft.com/office/drawing/2014/main" id="{2E44CE6A-66AA-02A4-899E-7DB4D82067EF}"/>
              </a:ext>
            </a:extLst>
          </p:cNvPr>
          <p:cNvSpPr>
            <a:spLocks noGrp="1"/>
          </p:cNvSpPr>
          <p:nvPr>
            <p:ph type="body" sz="quarter" idx="12"/>
          </p:nvPr>
        </p:nvSpPr>
        <p:spPr/>
        <p:txBody>
          <a:bodyPr/>
          <a:lstStyle/>
          <a:p>
            <a:endParaRPr lang="fr-FR" dirty="0"/>
          </a:p>
        </p:txBody>
      </p:sp>
      <p:sp>
        <p:nvSpPr>
          <p:cNvPr id="7" name="Espace réservé du texte 6">
            <a:extLst>
              <a:ext uri="{FF2B5EF4-FFF2-40B4-BE49-F238E27FC236}">
                <a16:creationId xmlns:a16="http://schemas.microsoft.com/office/drawing/2014/main" id="{DFE18295-9574-9CDE-65FA-23C548035BB8}"/>
              </a:ext>
            </a:extLst>
          </p:cNvPr>
          <p:cNvSpPr>
            <a:spLocks noGrp="1"/>
          </p:cNvSpPr>
          <p:nvPr>
            <p:ph type="body" sz="quarter" idx="34"/>
          </p:nvPr>
        </p:nvSpPr>
        <p:spPr/>
        <p:txBody>
          <a:bodyPr/>
          <a:lstStyle/>
          <a:p>
            <a:endParaRPr lang="fr-FR" dirty="0"/>
          </a:p>
        </p:txBody>
      </p:sp>
      <p:sp>
        <p:nvSpPr>
          <p:cNvPr id="8" name="Espace réservé du texte 7">
            <a:extLst>
              <a:ext uri="{FF2B5EF4-FFF2-40B4-BE49-F238E27FC236}">
                <a16:creationId xmlns:a16="http://schemas.microsoft.com/office/drawing/2014/main" id="{16165F4F-E9BB-EAA0-F542-AA1F3402D85F}"/>
              </a:ext>
            </a:extLst>
          </p:cNvPr>
          <p:cNvSpPr>
            <a:spLocks noGrp="1"/>
          </p:cNvSpPr>
          <p:nvPr>
            <p:ph type="body" sz="quarter" idx="35"/>
          </p:nvPr>
        </p:nvSpPr>
        <p:spPr/>
        <p:txBody>
          <a:bodyPr/>
          <a:lstStyle/>
          <a:p>
            <a:endParaRPr lang="fr-FR" dirty="0"/>
          </a:p>
        </p:txBody>
      </p:sp>
      <p:sp>
        <p:nvSpPr>
          <p:cNvPr id="5" name="Espace réservé du texte 4">
            <a:extLst>
              <a:ext uri="{FF2B5EF4-FFF2-40B4-BE49-F238E27FC236}">
                <a16:creationId xmlns:a16="http://schemas.microsoft.com/office/drawing/2014/main" id="{1534E5E4-AB23-58D1-047C-63FB86F1D7D4}"/>
              </a:ext>
            </a:extLst>
          </p:cNvPr>
          <p:cNvSpPr>
            <a:spLocks noGrp="1"/>
          </p:cNvSpPr>
          <p:nvPr>
            <p:ph type="body" sz="quarter" idx="19"/>
          </p:nvPr>
        </p:nvSpPr>
        <p:spPr/>
        <p:txBody>
          <a:bodyPr/>
          <a:lstStyle/>
          <a:p>
            <a:endParaRPr lang="fr-FR" dirty="0"/>
          </a:p>
        </p:txBody>
      </p:sp>
      <p:sp>
        <p:nvSpPr>
          <p:cNvPr id="6" name="Espace réservé du texte 5">
            <a:extLst>
              <a:ext uri="{FF2B5EF4-FFF2-40B4-BE49-F238E27FC236}">
                <a16:creationId xmlns:a16="http://schemas.microsoft.com/office/drawing/2014/main" id="{4F559503-7652-0A26-B04E-A58BB3D406A7}"/>
              </a:ext>
            </a:extLst>
          </p:cNvPr>
          <p:cNvSpPr>
            <a:spLocks noGrp="1"/>
          </p:cNvSpPr>
          <p:nvPr>
            <p:ph type="body" sz="quarter" idx="20"/>
          </p:nvPr>
        </p:nvSpPr>
        <p:spPr/>
        <p:txBody>
          <a:bodyPr/>
          <a:lstStyle/>
          <a:p>
            <a:endParaRPr lang="fr-FR" dirty="0"/>
          </a:p>
        </p:txBody>
      </p:sp>
      <p:sp>
        <p:nvSpPr>
          <p:cNvPr id="9" name="Espace réservé du texte 8">
            <a:extLst>
              <a:ext uri="{FF2B5EF4-FFF2-40B4-BE49-F238E27FC236}">
                <a16:creationId xmlns:a16="http://schemas.microsoft.com/office/drawing/2014/main" id="{8B391929-CD3E-89B0-1716-4F92BAD1F0F0}"/>
              </a:ext>
            </a:extLst>
          </p:cNvPr>
          <p:cNvSpPr>
            <a:spLocks noGrp="1"/>
          </p:cNvSpPr>
          <p:nvPr>
            <p:ph type="body" sz="quarter" idx="36"/>
          </p:nvPr>
        </p:nvSpPr>
        <p:spPr/>
        <p:txBody>
          <a:bodyPr/>
          <a:lstStyle/>
          <a:p>
            <a:endParaRPr lang="fr-FR" dirty="0"/>
          </a:p>
        </p:txBody>
      </p:sp>
      <p:sp>
        <p:nvSpPr>
          <p:cNvPr id="10" name="Espace réservé du texte 9">
            <a:extLst>
              <a:ext uri="{FF2B5EF4-FFF2-40B4-BE49-F238E27FC236}">
                <a16:creationId xmlns:a16="http://schemas.microsoft.com/office/drawing/2014/main" id="{95780C2A-7B93-0FDD-D129-50FBFFC686F6}"/>
              </a:ext>
            </a:extLst>
          </p:cNvPr>
          <p:cNvSpPr>
            <a:spLocks noGrp="1"/>
          </p:cNvSpPr>
          <p:nvPr>
            <p:ph type="body" sz="quarter" idx="37"/>
          </p:nvPr>
        </p:nvSpPr>
        <p:spPr/>
        <p:txBody>
          <a:bodyPr/>
          <a:lstStyle/>
          <a:p>
            <a:endParaRPr lang="fr-FR" dirty="0"/>
          </a:p>
        </p:txBody>
      </p:sp>
      <p:sp>
        <p:nvSpPr>
          <p:cNvPr id="11" name="Espace réservé du texte 10">
            <a:extLst>
              <a:ext uri="{FF2B5EF4-FFF2-40B4-BE49-F238E27FC236}">
                <a16:creationId xmlns:a16="http://schemas.microsoft.com/office/drawing/2014/main" id="{9BAC43BD-BC94-254B-9619-12C111BB0A20}"/>
              </a:ext>
            </a:extLst>
          </p:cNvPr>
          <p:cNvSpPr>
            <a:spLocks noGrp="1"/>
          </p:cNvSpPr>
          <p:nvPr>
            <p:ph type="body" sz="quarter" idx="38"/>
          </p:nvPr>
        </p:nvSpPr>
        <p:spPr/>
        <p:txBody>
          <a:bodyPr/>
          <a:lstStyle/>
          <a:p>
            <a:endParaRPr lang="fr-FR" dirty="0"/>
          </a:p>
        </p:txBody>
      </p:sp>
      <p:sp>
        <p:nvSpPr>
          <p:cNvPr id="12" name="Espace réservé du texte 11">
            <a:extLst>
              <a:ext uri="{FF2B5EF4-FFF2-40B4-BE49-F238E27FC236}">
                <a16:creationId xmlns:a16="http://schemas.microsoft.com/office/drawing/2014/main" id="{957FB4B3-AE70-4879-D9D5-BDFD714AC74B}"/>
              </a:ext>
            </a:extLst>
          </p:cNvPr>
          <p:cNvSpPr>
            <a:spLocks noGrp="1"/>
          </p:cNvSpPr>
          <p:nvPr>
            <p:ph type="body" sz="quarter" idx="39"/>
          </p:nvPr>
        </p:nvSpPr>
        <p:spPr/>
        <p:txBody>
          <a:bodyPr/>
          <a:lstStyle/>
          <a:p>
            <a:endParaRPr lang="fr-FR" dirty="0"/>
          </a:p>
        </p:txBody>
      </p:sp>
      <p:sp>
        <p:nvSpPr>
          <p:cNvPr id="13" name="Espace réservé du texte 12">
            <a:extLst>
              <a:ext uri="{FF2B5EF4-FFF2-40B4-BE49-F238E27FC236}">
                <a16:creationId xmlns:a16="http://schemas.microsoft.com/office/drawing/2014/main" id="{0952DB04-6AE7-131F-0871-81F9F821BC05}"/>
              </a:ext>
            </a:extLst>
          </p:cNvPr>
          <p:cNvSpPr>
            <a:spLocks noGrp="1"/>
          </p:cNvSpPr>
          <p:nvPr>
            <p:ph type="body" sz="quarter" idx="40"/>
          </p:nvPr>
        </p:nvSpPr>
        <p:spPr/>
        <p:txBody>
          <a:bodyPr/>
          <a:lstStyle/>
          <a:p>
            <a:endParaRPr lang="fr-FR" dirty="0"/>
          </a:p>
        </p:txBody>
      </p:sp>
      <p:sp>
        <p:nvSpPr>
          <p:cNvPr id="14" name="Espace réservé du texte 13">
            <a:extLst>
              <a:ext uri="{FF2B5EF4-FFF2-40B4-BE49-F238E27FC236}">
                <a16:creationId xmlns:a16="http://schemas.microsoft.com/office/drawing/2014/main" id="{AC8AC8EE-C273-C9CA-9AAF-D79ED6D20E6B}"/>
              </a:ext>
            </a:extLst>
          </p:cNvPr>
          <p:cNvSpPr>
            <a:spLocks noGrp="1"/>
          </p:cNvSpPr>
          <p:nvPr>
            <p:ph type="body" sz="quarter" idx="41"/>
          </p:nvPr>
        </p:nvSpPr>
        <p:spPr/>
        <p:txBody>
          <a:bodyPr/>
          <a:lstStyle/>
          <a:p>
            <a:endParaRPr lang="fr-FR" dirty="0"/>
          </a:p>
        </p:txBody>
      </p:sp>
      <p:sp>
        <p:nvSpPr>
          <p:cNvPr id="15" name="Espace réservé du texte 14">
            <a:extLst>
              <a:ext uri="{FF2B5EF4-FFF2-40B4-BE49-F238E27FC236}">
                <a16:creationId xmlns:a16="http://schemas.microsoft.com/office/drawing/2014/main" id="{457CE10F-1C1A-913B-F5D4-72046DC59B81}"/>
              </a:ext>
            </a:extLst>
          </p:cNvPr>
          <p:cNvSpPr>
            <a:spLocks noGrp="1"/>
          </p:cNvSpPr>
          <p:nvPr>
            <p:ph type="body" sz="quarter" idx="42"/>
          </p:nvPr>
        </p:nvSpPr>
        <p:spPr/>
        <p:txBody>
          <a:bodyPr/>
          <a:lstStyle/>
          <a:p>
            <a:endParaRPr lang="fr-FR" dirty="0"/>
          </a:p>
        </p:txBody>
      </p:sp>
      <p:sp>
        <p:nvSpPr>
          <p:cNvPr id="16" name="Espace réservé du texte 15">
            <a:extLst>
              <a:ext uri="{FF2B5EF4-FFF2-40B4-BE49-F238E27FC236}">
                <a16:creationId xmlns:a16="http://schemas.microsoft.com/office/drawing/2014/main" id="{25426C87-A4CD-EC1F-6FE8-C22A6724F0B7}"/>
              </a:ext>
            </a:extLst>
          </p:cNvPr>
          <p:cNvSpPr>
            <a:spLocks noGrp="1"/>
          </p:cNvSpPr>
          <p:nvPr>
            <p:ph type="body" sz="quarter" idx="43"/>
          </p:nvPr>
        </p:nvSpPr>
        <p:spPr/>
        <p:txBody>
          <a:bodyPr/>
          <a:lstStyle/>
          <a:p>
            <a:endParaRPr lang="fr-FR" dirty="0"/>
          </a:p>
        </p:txBody>
      </p:sp>
      <p:sp>
        <p:nvSpPr>
          <p:cNvPr id="17" name="Espace réservé du texte 16">
            <a:extLst>
              <a:ext uri="{FF2B5EF4-FFF2-40B4-BE49-F238E27FC236}">
                <a16:creationId xmlns:a16="http://schemas.microsoft.com/office/drawing/2014/main" id="{FEAB2132-AE99-D088-E897-96447B317D24}"/>
              </a:ext>
            </a:extLst>
          </p:cNvPr>
          <p:cNvSpPr>
            <a:spLocks noGrp="1"/>
          </p:cNvSpPr>
          <p:nvPr>
            <p:ph type="body" sz="quarter" idx="44"/>
          </p:nvPr>
        </p:nvSpPr>
        <p:spPr/>
        <p:txBody>
          <a:bodyPr/>
          <a:lstStyle/>
          <a:p>
            <a:endParaRPr lang="fr-FR" dirty="0"/>
          </a:p>
        </p:txBody>
      </p:sp>
      <p:sp>
        <p:nvSpPr>
          <p:cNvPr id="18" name="Espace réservé du texte 17">
            <a:extLst>
              <a:ext uri="{FF2B5EF4-FFF2-40B4-BE49-F238E27FC236}">
                <a16:creationId xmlns:a16="http://schemas.microsoft.com/office/drawing/2014/main" id="{0D7651AB-3A81-5AE8-FA76-83629166CB53}"/>
              </a:ext>
            </a:extLst>
          </p:cNvPr>
          <p:cNvSpPr>
            <a:spLocks noGrp="1"/>
          </p:cNvSpPr>
          <p:nvPr>
            <p:ph type="body" sz="quarter" idx="45"/>
          </p:nvPr>
        </p:nvSpPr>
        <p:spPr/>
        <p:txBody>
          <a:bodyPr/>
          <a:lstStyle/>
          <a:p>
            <a:endParaRPr lang="fr-FR" dirty="0"/>
          </a:p>
        </p:txBody>
      </p:sp>
      <p:sp>
        <p:nvSpPr>
          <p:cNvPr id="19" name="Espace réservé du texte 18">
            <a:extLst>
              <a:ext uri="{FF2B5EF4-FFF2-40B4-BE49-F238E27FC236}">
                <a16:creationId xmlns:a16="http://schemas.microsoft.com/office/drawing/2014/main" id="{4E70E78E-0A7E-1560-430D-17A81769957F}"/>
              </a:ext>
            </a:extLst>
          </p:cNvPr>
          <p:cNvSpPr>
            <a:spLocks noGrp="1"/>
          </p:cNvSpPr>
          <p:nvPr>
            <p:ph type="body" sz="quarter" idx="46"/>
          </p:nvPr>
        </p:nvSpPr>
        <p:spPr/>
        <p:txBody>
          <a:bodyPr/>
          <a:lstStyle/>
          <a:p>
            <a:endParaRPr lang="fr-FR" dirty="0"/>
          </a:p>
        </p:txBody>
      </p:sp>
      <p:sp>
        <p:nvSpPr>
          <p:cNvPr id="20" name="Espace réservé du texte 19">
            <a:extLst>
              <a:ext uri="{FF2B5EF4-FFF2-40B4-BE49-F238E27FC236}">
                <a16:creationId xmlns:a16="http://schemas.microsoft.com/office/drawing/2014/main" id="{399052E7-13FC-7235-FCC7-01CF55E95B7C}"/>
              </a:ext>
            </a:extLst>
          </p:cNvPr>
          <p:cNvSpPr>
            <a:spLocks noGrp="1"/>
          </p:cNvSpPr>
          <p:nvPr>
            <p:ph type="body" sz="quarter" idx="47"/>
          </p:nvPr>
        </p:nvSpPr>
        <p:spPr/>
        <p:txBody>
          <a:bodyPr/>
          <a:lstStyle/>
          <a:p>
            <a:endParaRPr lang="fr-FR" dirty="0"/>
          </a:p>
        </p:txBody>
      </p:sp>
      <p:sp>
        <p:nvSpPr>
          <p:cNvPr id="21" name="Espace réservé du texte 20">
            <a:extLst>
              <a:ext uri="{FF2B5EF4-FFF2-40B4-BE49-F238E27FC236}">
                <a16:creationId xmlns:a16="http://schemas.microsoft.com/office/drawing/2014/main" id="{FE14D18B-85BD-891A-A8BF-3408339BBC46}"/>
              </a:ext>
            </a:extLst>
          </p:cNvPr>
          <p:cNvSpPr>
            <a:spLocks noGrp="1"/>
          </p:cNvSpPr>
          <p:nvPr>
            <p:ph type="body" sz="quarter" idx="48"/>
          </p:nvPr>
        </p:nvSpPr>
        <p:spPr/>
        <p:txBody>
          <a:bodyPr/>
          <a:lstStyle/>
          <a:p>
            <a:endParaRPr lang="fr-FR" dirty="0"/>
          </a:p>
        </p:txBody>
      </p:sp>
      <p:sp>
        <p:nvSpPr>
          <p:cNvPr id="22" name="Espace réservé du texte 21">
            <a:extLst>
              <a:ext uri="{FF2B5EF4-FFF2-40B4-BE49-F238E27FC236}">
                <a16:creationId xmlns:a16="http://schemas.microsoft.com/office/drawing/2014/main" id="{9D733414-3C95-DB88-1B39-7E7F1CF86A34}"/>
              </a:ext>
            </a:extLst>
          </p:cNvPr>
          <p:cNvSpPr>
            <a:spLocks noGrp="1"/>
          </p:cNvSpPr>
          <p:nvPr>
            <p:ph type="body" sz="quarter" idx="49"/>
          </p:nvPr>
        </p:nvSpPr>
        <p:spPr/>
        <p:txBody>
          <a:bodyPr/>
          <a:lstStyle/>
          <a:p>
            <a:endParaRPr lang="fr-FR" dirty="0"/>
          </a:p>
        </p:txBody>
      </p:sp>
      <p:sp>
        <p:nvSpPr>
          <p:cNvPr id="23" name="Espace réservé du texte 22">
            <a:extLst>
              <a:ext uri="{FF2B5EF4-FFF2-40B4-BE49-F238E27FC236}">
                <a16:creationId xmlns:a16="http://schemas.microsoft.com/office/drawing/2014/main" id="{CDA9BEA1-F3DC-48A7-E9D5-364E8B651C8A}"/>
              </a:ext>
            </a:extLst>
          </p:cNvPr>
          <p:cNvSpPr>
            <a:spLocks noGrp="1"/>
          </p:cNvSpPr>
          <p:nvPr>
            <p:ph type="body" sz="quarter" idx="50"/>
          </p:nvPr>
        </p:nvSpPr>
        <p:spPr/>
        <p:txBody>
          <a:bodyPr/>
          <a:lstStyle/>
          <a:p>
            <a:endParaRPr lang="fr-FR" dirty="0"/>
          </a:p>
        </p:txBody>
      </p:sp>
    </p:spTree>
    <p:extLst>
      <p:ext uri="{BB962C8B-B14F-4D97-AF65-F5344CB8AC3E}">
        <p14:creationId xmlns:p14="http://schemas.microsoft.com/office/powerpoint/2010/main" val="117035471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0" name="Connecteur droit 19">
            <a:extLst>
              <a:ext uri="{FF2B5EF4-FFF2-40B4-BE49-F238E27FC236}">
                <a16:creationId xmlns:a16="http://schemas.microsoft.com/office/drawing/2014/main" id="{9AE3DB86-4DBB-39C4-7FC3-2E6235290F05}"/>
              </a:ext>
            </a:extLst>
          </p:cNvPr>
          <p:cNvCxnSpPr>
            <a:cxnSpLocks/>
          </p:cNvCxnSpPr>
          <p:nvPr/>
        </p:nvCxnSpPr>
        <p:spPr>
          <a:xfrm>
            <a:off x="2063552" y="1988840"/>
            <a:ext cx="0" cy="3384376"/>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Connecteur droit 20">
            <a:extLst>
              <a:ext uri="{FF2B5EF4-FFF2-40B4-BE49-F238E27FC236}">
                <a16:creationId xmlns:a16="http://schemas.microsoft.com/office/drawing/2014/main" id="{272763D2-08B8-42EF-60BE-A0DF5235B6FC}"/>
              </a:ext>
            </a:extLst>
          </p:cNvPr>
          <p:cNvCxnSpPr>
            <a:cxnSpLocks/>
          </p:cNvCxnSpPr>
          <p:nvPr/>
        </p:nvCxnSpPr>
        <p:spPr>
          <a:xfrm>
            <a:off x="3647728" y="1988840"/>
            <a:ext cx="0" cy="3384376"/>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Connecteur droit 21">
            <a:extLst>
              <a:ext uri="{FF2B5EF4-FFF2-40B4-BE49-F238E27FC236}">
                <a16:creationId xmlns:a16="http://schemas.microsoft.com/office/drawing/2014/main" id="{EA233F36-695E-7D23-5372-C1D0EDF2B733}"/>
              </a:ext>
            </a:extLst>
          </p:cNvPr>
          <p:cNvCxnSpPr>
            <a:cxnSpLocks/>
          </p:cNvCxnSpPr>
          <p:nvPr/>
        </p:nvCxnSpPr>
        <p:spPr>
          <a:xfrm>
            <a:off x="5303912" y="1988840"/>
            <a:ext cx="0" cy="3384376"/>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Connecteur droit 22">
            <a:extLst>
              <a:ext uri="{FF2B5EF4-FFF2-40B4-BE49-F238E27FC236}">
                <a16:creationId xmlns:a16="http://schemas.microsoft.com/office/drawing/2014/main" id="{52572DAF-9218-E98F-21CC-675689A37ADF}"/>
              </a:ext>
            </a:extLst>
          </p:cNvPr>
          <p:cNvCxnSpPr>
            <a:cxnSpLocks/>
          </p:cNvCxnSpPr>
          <p:nvPr/>
        </p:nvCxnSpPr>
        <p:spPr>
          <a:xfrm>
            <a:off x="6888088" y="1988840"/>
            <a:ext cx="0" cy="3384376"/>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Connecteur droit 23">
            <a:extLst>
              <a:ext uri="{FF2B5EF4-FFF2-40B4-BE49-F238E27FC236}">
                <a16:creationId xmlns:a16="http://schemas.microsoft.com/office/drawing/2014/main" id="{0288699B-FCE0-28BA-B810-25FE03860445}"/>
              </a:ext>
            </a:extLst>
          </p:cNvPr>
          <p:cNvCxnSpPr>
            <a:cxnSpLocks/>
          </p:cNvCxnSpPr>
          <p:nvPr/>
        </p:nvCxnSpPr>
        <p:spPr>
          <a:xfrm>
            <a:off x="8454742" y="1988840"/>
            <a:ext cx="0" cy="3384376"/>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Connecteur droit 24">
            <a:extLst>
              <a:ext uri="{FF2B5EF4-FFF2-40B4-BE49-F238E27FC236}">
                <a16:creationId xmlns:a16="http://schemas.microsoft.com/office/drawing/2014/main" id="{B81B6B8C-EF41-8A3D-D676-F8AE38B79B23}"/>
              </a:ext>
            </a:extLst>
          </p:cNvPr>
          <p:cNvCxnSpPr>
            <a:cxnSpLocks/>
          </p:cNvCxnSpPr>
          <p:nvPr/>
        </p:nvCxnSpPr>
        <p:spPr>
          <a:xfrm>
            <a:off x="10056440" y="1988840"/>
            <a:ext cx="0" cy="3384376"/>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 name="Espace réservé du pied de page 1">
            <a:extLst>
              <a:ext uri="{FF2B5EF4-FFF2-40B4-BE49-F238E27FC236}">
                <a16:creationId xmlns:a16="http://schemas.microsoft.com/office/drawing/2014/main" id="{400E7AEB-182F-1383-4696-DEEA70E17AAE}"/>
              </a:ext>
            </a:extLst>
          </p:cNvPr>
          <p:cNvSpPr>
            <a:spLocks noGrp="1"/>
          </p:cNvSpPr>
          <p:nvPr>
            <p:ph type="ftr" sz="quarter" idx="10"/>
          </p:nvPr>
        </p:nvSpPr>
        <p:spPr/>
        <p:txBody>
          <a:bodyPr/>
          <a:lstStyle/>
          <a:p>
            <a:r>
              <a:rPr lang="en-US" dirty="0"/>
              <a:t>Confidentiality level | MM/DD/YYYY | Presenter</a:t>
            </a:r>
          </a:p>
        </p:txBody>
      </p:sp>
      <p:sp>
        <p:nvSpPr>
          <p:cNvPr id="3" name="Espace réservé du numéro de diapositive 2">
            <a:extLst>
              <a:ext uri="{FF2B5EF4-FFF2-40B4-BE49-F238E27FC236}">
                <a16:creationId xmlns:a16="http://schemas.microsoft.com/office/drawing/2014/main" id="{5A1EFDE9-24CC-5B1A-AF42-4E303365F159}"/>
              </a:ext>
            </a:extLst>
          </p:cNvPr>
          <p:cNvSpPr>
            <a:spLocks noGrp="1"/>
          </p:cNvSpPr>
          <p:nvPr>
            <p:ph type="sldNum" sz="quarter" idx="11"/>
          </p:nvPr>
        </p:nvSpPr>
        <p:spPr/>
        <p:txBody>
          <a:bodyPr/>
          <a:lstStyle/>
          <a:p>
            <a:fld id="{72F7D735-2684-4015-BC38-8C62B24B466E}" type="slidenum">
              <a:rPr lang="fr-FR" smtClean="0"/>
              <a:pPr/>
              <a:t>35</a:t>
            </a:fld>
            <a:endParaRPr lang="fr-FR" dirty="0"/>
          </a:p>
        </p:txBody>
      </p:sp>
      <p:sp>
        <p:nvSpPr>
          <p:cNvPr id="4" name="Espace réservé du texte 3">
            <a:extLst>
              <a:ext uri="{FF2B5EF4-FFF2-40B4-BE49-F238E27FC236}">
                <a16:creationId xmlns:a16="http://schemas.microsoft.com/office/drawing/2014/main" id="{5943CF67-B234-E168-C704-AB41254413B7}"/>
              </a:ext>
            </a:extLst>
          </p:cNvPr>
          <p:cNvSpPr>
            <a:spLocks noGrp="1"/>
          </p:cNvSpPr>
          <p:nvPr>
            <p:ph type="body" sz="quarter" idx="12"/>
          </p:nvPr>
        </p:nvSpPr>
        <p:spPr/>
        <p:txBody>
          <a:bodyPr/>
          <a:lstStyle/>
          <a:p>
            <a:endParaRPr lang="fr-FR" dirty="0"/>
          </a:p>
        </p:txBody>
      </p:sp>
      <p:sp>
        <p:nvSpPr>
          <p:cNvPr id="5" name="Espace réservé du texte 4">
            <a:extLst>
              <a:ext uri="{FF2B5EF4-FFF2-40B4-BE49-F238E27FC236}">
                <a16:creationId xmlns:a16="http://schemas.microsoft.com/office/drawing/2014/main" id="{BFF8ACA2-83C2-0FB4-5B2D-DDBCF9047306}"/>
              </a:ext>
            </a:extLst>
          </p:cNvPr>
          <p:cNvSpPr>
            <a:spLocks noGrp="1"/>
          </p:cNvSpPr>
          <p:nvPr>
            <p:ph type="body" sz="quarter" idx="13"/>
          </p:nvPr>
        </p:nvSpPr>
        <p:spPr/>
        <p:txBody>
          <a:bodyPr/>
          <a:lstStyle/>
          <a:p>
            <a:endParaRPr lang="fr-FR" dirty="0"/>
          </a:p>
        </p:txBody>
      </p:sp>
      <p:sp>
        <p:nvSpPr>
          <p:cNvPr id="6" name="Espace réservé du texte 5">
            <a:extLst>
              <a:ext uri="{FF2B5EF4-FFF2-40B4-BE49-F238E27FC236}">
                <a16:creationId xmlns:a16="http://schemas.microsoft.com/office/drawing/2014/main" id="{B3799743-065E-C93B-B1B8-7CBCFF9B743C}"/>
              </a:ext>
            </a:extLst>
          </p:cNvPr>
          <p:cNvSpPr>
            <a:spLocks noGrp="1"/>
          </p:cNvSpPr>
          <p:nvPr>
            <p:ph type="body" sz="quarter" idx="14"/>
          </p:nvPr>
        </p:nvSpPr>
        <p:spPr/>
        <p:txBody>
          <a:bodyPr/>
          <a:lstStyle/>
          <a:p>
            <a:endParaRPr lang="fr-FR" dirty="0"/>
          </a:p>
        </p:txBody>
      </p:sp>
      <p:sp>
        <p:nvSpPr>
          <p:cNvPr id="7" name="Espace réservé du texte 6">
            <a:extLst>
              <a:ext uri="{FF2B5EF4-FFF2-40B4-BE49-F238E27FC236}">
                <a16:creationId xmlns:a16="http://schemas.microsoft.com/office/drawing/2014/main" id="{65795D30-C385-9234-4A1A-876E4469D11F}"/>
              </a:ext>
            </a:extLst>
          </p:cNvPr>
          <p:cNvSpPr>
            <a:spLocks noGrp="1"/>
          </p:cNvSpPr>
          <p:nvPr>
            <p:ph type="body" sz="quarter" idx="15"/>
          </p:nvPr>
        </p:nvSpPr>
        <p:spPr/>
        <p:txBody>
          <a:bodyPr/>
          <a:lstStyle/>
          <a:p>
            <a:endParaRPr lang="fr-FR" dirty="0"/>
          </a:p>
        </p:txBody>
      </p:sp>
      <p:sp>
        <p:nvSpPr>
          <p:cNvPr id="8" name="Espace réservé du texte 7">
            <a:extLst>
              <a:ext uri="{FF2B5EF4-FFF2-40B4-BE49-F238E27FC236}">
                <a16:creationId xmlns:a16="http://schemas.microsoft.com/office/drawing/2014/main" id="{D4C44AAC-3924-F7D0-6277-56E8E8D54247}"/>
              </a:ext>
            </a:extLst>
          </p:cNvPr>
          <p:cNvSpPr>
            <a:spLocks noGrp="1"/>
          </p:cNvSpPr>
          <p:nvPr>
            <p:ph type="body" sz="quarter" idx="16"/>
          </p:nvPr>
        </p:nvSpPr>
        <p:spPr/>
        <p:txBody>
          <a:bodyPr/>
          <a:lstStyle/>
          <a:p>
            <a:endParaRPr lang="fr-FR" dirty="0"/>
          </a:p>
        </p:txBody>
      </p:sp>
      <p:sp>
        <p:nvSpPr>
          <p:cNvPr id="9" name="Espace réservé du texte 8">
            <a:extLst>
              <a:ext uri="{FF2B5EF4-FFF2-40B4-BE49-F238E27FC236}">
                <a16:creationId xmlns:a16="http://schemas.microsoft.com/office/drawing/2014/main" id="{AD6980FD-4549-3D1A-E1B1-2262FBF4E1F9}"/>
              </a:ext>
            </a:extLst>
          </p:cNvPr>
          <p:cNvSpPr>
            <a:spLocks noGrp="1"/>
          </p:cNvSpPr>
          <p:nvPr>
            <p:ph type="body" sz="quarter" idx="17"/>
          </p:nvPr>
        </p:nvSpPr>
        <p:spPr/>
        <p:txBody>
          <a:bodyPr/>
          <a:lstStyle/>
          <a:p>
            <a:endParaRPr lang="fr-FR" dirty="0"/>
          </a:p>
        </p:txBody>
      </p:sp>
      <p:sp>
        <p:nvSpPr>
          <p:cNvPr id="10" name="Espace réservé du texte 9">
            <a:extLst>
              <a:ext uri="{FF2B5EF4-FFF2-40B4-BE49-F238E27FC236}">
                <a16:creationId xmlns:a16="http://schemas.microsoft.com/office/drawing/2014/main" id="{C57D008F-E39D-2894-17F0-7A0B5369B9C0}"/>
              </a:ext>
            </a:extLst>
          </p:cNvPr>
          <p:cNvSpPr>
            <a:spLocks noGrp="1"/>
          </p:cNvSpPr>
          <p:nvPr>
            <p:ph type="body" sz="quarter" idx="18"/>
          </p:nvPr>
        </p:nvSpPr>
        <p:spPr/>
        <p:txBody>
          <a:bodyPr/>
          <a:lstStyle/>
          <a:p>
            <a:endParaRPr lang="fr-FR" dirty="0"/>
          </a:p>
        </p:txBody>
      </p:sp>
      <p:sp>
        <p:nvSpPr>
          <p:cNvPr id="11" name="Espace réservé du texte 10">
            <a:extLst>
              <a:ext uri="{FF2B5EF4-FFF2-40B4-BE49-F238E27FC236}">
                <a16:creationId xmlns:a16="http://schemas.microsoft.com/office/drawing/2014/main" id="{6FBA30E2-E73C-D820-5D21-4486C9C21A44}"/>
              </a:ext>
            </a:extLst>
          </p:cNvPr>
          <p:cNvSpPr>
            <a:spLocks noGrp="1"/>
          </p:cNvSpPr>
          <p:nvPr>
            <p:ph type="body" sz="quarter" idx="19"/>
          </p:nvPr>
        </p:nvSpPr>
        <p:spPr/>
        <p:txBody>
          <a:bodyPr/>
          <a:lstStyle/>
          <a:p>
            <a:endParaRPr lang="fr-FR" dirty="0"/>
          </a:p>
        </p:txBody>
      </p:sp>
      <p:sp>
        <p:nvSpPr>
          <p:cNvPr id="12" name="Espace réservé du texte 11">
            <a:extLst>
              <a:ext uri="{FF2B5EF4-FFF2-40B4-BE49-F238E27FC236}">
                <a16:creationId xmlns:a16="http://schemas.microsoft.com/office/drawing/2014/main" id="{DAB9A5A8-2EA5-DCF2-2754-497CFF20805F}"/>
              </a:ext>
            </a:extLst>
          </p:cNvPr>
          <p:cNvSpPr>
            <a:spLocks noGrp="1"/>
          </p:cNvSpPr>
          <p:nvPr>
            <p:ph type="body" sz="quarter" idx="20"/>
          </p:nvPr>
        </p:nvSpPr>
        <p:spPr/>
        <p:txBody>
          <a:bodyPr/>
          <a:lstStyle/>
          <a:p>
            <a:endParaRPr lang="fr-FR" dirty="0"/>
          </a:p>
        </p:txBody>
      </p:sp>
      <p:sp>
        <p:nvSpPr>
          <p:cNvPr id="13" name="Espace réservé du texte 12">
            <a:extLst>
              <a:ext uri="{FF2B5EF4-FFF2-40B4-BE49-F238E27FC236}">
                <a16:creationId xmlns:a16="http://schemas.microsoft.com/office/drawing/2014/main" id="{03742D0B-64BD-4E44-A2B1-E63BF652B791}"/>
              </a:ext>
            </a:extLst>
          </p:cNvPr>
          <p:cNvSpPr>
            <a:spLocks noGrp="1"/>
          </p:cNvSpPr>
          <p:nvPr>
            <p:ph type="body" sz="quarter" idx="21"/>
          </p:nvPr>
        </p:nvSpPr>
        <p:spPr/>
        <p:txBody>
          <a:bodyPr/>
          <a:lstStyle/>
          <a:p>
            <a:endParaRPr lang="fr-FR" dirty="0"/>
          </a:p>
        </p:txBody>
      </p:sp>
      <p:sp>
        <p:nvSpPr>
          <p:cNvPr id="14" name="Espace réservé du texte 13">
            <a:extLst>
              <a:ext uri="{FF2B5EF4-FFF2-40B4-BE49-F238E27FC236}">
                <a16:creationId xmlns:a16="http://schemas.microsoft.com/office/drawing/2014/main" id="{BAEF8F23-CCD0-6E3E-1DC5-0A91296DBB44}"/>
              </a:ext>
            </a:extLst>
          </p:cNvPr>
          <p:cNvSpPr>
            <a:spLocks noGrp="1"/>
          </p:cNvSpPr>
          <p:nvPr>
            <p:ph type="body" sz="quarter" idx="22"/>
          </p:nvPr>
        </p:nvSpPr>
        <p:spPr/>
        <p:txBody>
          <a:bodyPr/>
          <a:lstStyle/>
          <a:p>
            <a:endParaRPr lang="fr-FR" dirty="0"/>
          </a:p>
        </p:txBody>
      </p:sp>
      <p:sp>
        <p:nvSpPr>
          <p:cNvPr id="15" name="Espace réservé du texte 14">
            <a:extLst>
              <a:ext uri="{FF2B5EF4-FFF2-40B4-BE49-F238E27FC236}">
                <a16:creationId xmlns:a16="http://schemas.microsoft.com/office/drawing/2014/main" id="{4B2659D9-B8DA-B14C-7A4D-D1FD0E6D52F7}"/>
              </a:ext>
            </a:extLst>
          </p:cNvPr>
          <p:cNvSpPr>
            <a:spLocks noGrp="1"/>
          </p:cNvSpPr>
          <p:nvPr>
            <p:ph type="body" sz="quarter" idx="23"/>
          </p:nvPr>
        </p:nvSpPr>
        <p:spPr/>
        <p:txBody>
          <a:bodyPr/>
          <a:lstStyle/>
          <a:p>
            <a:endParaRPr lang="fr-FR" dirty="0"/>
          </a:p>
        </p:txBody>
      </p:sp>
      <p:sp>
        <p:nvSpPr>
          <p:cNvPr id="16" name="Espace réservé du texte 15">
            <a:extLst>
              <a:ext uri="{FF2B5EF4-FFF2-40B4-BE49-F238E27FC236}">
                <a16:creationId xmlns:a16="http://schemas.microsoft.com/office/drawing/2014/main" id="{4FBDD669-47E9-28C4-0693-B3106359A565}"/>
              </a:ext>
            </a:extLst>
          </p:cNvPr>
          <p:cNvSpPr>
            <a:spLocks noGrp="1"/>
          </p:cNvSpPr>
          <p:nvPr>
            <p:ph type="body" sz="quarter" idx="24"/>
          </p:nvPr>
        </p:nvSpPr>
        <p:spPr/>
        <p:txBody>
          <a:bodyPr/>
          <a:lstStyle/>
          <a:p>
            <a:endParaRPr lang="fr-FR" dirty="0"/>
          </a:p>
        </p:txBody>
      </p:sp>
      <p:sp>
        <p:nvSpPr>
          <p:cNvPr id="17" name="Espace réservé du texte 16">
            <a:extLst>
              <a:ext uri="{FF2B5EF4-FFF2-40B4-BE49-F238E27FC236}">
                <a16:creationId xmlns:a16="http://schemas.microsoft.com/office/drawing/2014/main" id="{EEFF10AC-5364-EE6D-1C9E-C0BD24E0B2EC}"/>
              </a:ext>
            </a:extLst>
          </p:cNvPr>
          <p:cNvSpPr>
            <a:spLocks noGrp="1"/>
          </p:cNvSpPr>
          <p:nvPr>
            <p:ph type="body" sz="quarter" idx="25"/>
          </p:nvPr>
        </p:nvSpPr>
        <p:spPr/>
        <p:txBody>
          <a:bodyPr/>
          <a:lstStyle/>
          <a:p>
            <a:endParaRPr lang="fr-FR" dirty="0"/>
          </a:p>
        </p:txBody>
      </p:sp>
      <p:sp>
        <p:nvSpPr>
          <p:cNvPr id="18" name="Espace réservé du texte 17">
            <a:extLst>
              <a:ext uri="{FF2B5EF4-FFF2-40B4-BE49-F238E27FC236}">
                <a16:creationId xmlns:a16="http://schemas.microsoft.com/office/drawing/2014/main" id="{F84C7E38-B7A7-CC40-B27D-9E69C12427CC}"/>
              </a:ext>
            </a:extLst>
          </p:cNvPr>
          <p:cNvSpPr>
            <a:spLocks noGrp="1"/>
          </p:cNvSpPr>
          <p:nvPr>
            <p:ph type="body" sz="quarter" idx="26"/>
          </p:nvPr>
        </p:nvSpPr>
        <p:spPr/>
        <p:txBody>
          <a:bodyPr/>
          <a:lstStyle/>
          <a:p>
            <a:endParaRPr lang="fr-FR" dirty="0"/>
          </a:p>
        </p:txBody>
      </p:sp>
      <p:pic>
        <p:nvPicPr>
          <p:cNvPr id="19" name="Graphique 18">
            <a:extLst>
              <a:ext uri="{FF2B5EF4-FFF2-40B4-BE49-F238E27FC236}">
                <a16:creationId xmlns:a16="http://schemas.microsoft.com/office/drawing/2014/main" id="{B7BAFB68-EC5B-9C4D-659A-AE3A0E26060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586787" y="5126318"/>
            <a:ext cx="2248749" cy="1815563"/>
          </a:xfrm>
          <a:prstGeom prst="rect">
            <a:avLst/>
          </a:prstGeom>
        </p:spPr>
      </p:pic>
    </p:spTree>
    <p:extLst>
      <p:ext uri="{BB962C8B-B14F-4D97-AF65-F5344CB8AC3E}">
        <p14:creationId xmlns:p14="http://schemas.microsoft.com/office/powerpoint/2010/main" val="65621771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pied de page 1">
            <a:extLst>
              <a:ext uri="{FF2B5EF4-FFF2-40B4-BE49-F238E27FC236}">
                <a16:creationId xmlns:a16="http://schemas.microsoft.com/office/drawing/2014/main" id="{5509B68A-CC78-5EEF-971C-2CEAA8454562}"/>
              </a:ext>
            </a:extLst>
          </p:cNvPr>
          <p:cNvSpPr>
            <a:spLocks noGrp="1"/>
          </p:cNvSpPr>
          <p:nvPr>
            <p:ph type="ftr" sz="quarter" idx="10"/>
          </p:nvPr>
        </p:nvSpPr>
        <p:spPr/>
        <p:txBody>
          <a:bodyPr/>
          <a:lstStyle/>
          <a:p>
            <a:r>
              <a:rPr lang="en-US" dirty="0"/>
              <a:t>Confidentiality level | MM/DD/YYYY | Presenter</a:t>
            </a:r>
          </a:p>
        </p:txBody>
      </p:sp>
      <p:sp>
        <p:nvSpPr>
          <p:cNvPr id="3" name="Espace réservé du numéro de diapositive 2">
            <a:extLst>
              <a:ext uri="{FF2B5EF4-FFF2-40B4-BE49-F238E27FC236}">
                <a16:creationId xmlns:a16="http://schemas.microsoft.com/office/drawing/2014/main" id="{121743EE-3861-0AD2-1584-84B17DC404DC}"/>
              </a:ext>
            </a:extLst>
          </p:cNvPr>
          <p:cNvSpPr>
            <a:spLocks noGrp="1"/>
          </p:cNvSpPr>
          <p:nvPr>
            <p:ph type="sldNum" sz="quarter" idx="11"/>
          </p:nvPr>
        </p:nvSpPr>
        <p:spPr/>
        <p:txBody>
          <a:bodyPr/>
          <a:lstStyle/>
          <a:p>
            <a:fld id="{72F7D735-2684-4015-BC38-8C62B24B466E}" type="slidenum">
              <a:rPr lang="fr-FR" smtClean="0"/>
              <a:pPr/>
              <a:t>36</a:t>
            </a:fld>
            <a:endParaRPr lang="fr-FR" dirty="0"/>
          </a:p>
        </p:txBody>
      </p:sp>
      <p:sp>
        <p:nvSpPr>
          <p:cNvPr id="4" name="Espace réservé du texte 3">
            <a:extLst>
              <a:ext uri="{FF2B5EF4-FFF2-40B4-BE49-F238E27FC236}">
                <a16:creationId xmlns:a16="http://schemas.microsoft.com/office/drawing/2014/main" id="{D4B7DA37-9A48-CC32-99EC-6E1F8C540649}"/>
              </a:ext>
            </a:extLst>
          </p:cNvPr>
          <p:cNvSpPr>
            <a:spLocks noGrp="1"/>
          </p:cNvSpPr>
          <p:nvPr>
            <p:ph type="body" sz="quarter" idx="12"/>
          </p:nvPr>
        </p:nvSpPr>
        <p:spPr/>
        <p:txBody>
          <a:bodyPr/>
          <a:lstStyle/>
          <a:p>
            <a:endParaRPr lang="fr-FR" dirty="0"/>
          </a:p>
        </p:txBody>
      </p:sp>
      <p:sp>
        <p:nvSpPr>
          <p:cNvPr id="6" name="Espace réservé du texte 5">
            <a:extLst>
              <a:ext uri="{FF2B5EF4-FFF2-40B4-BE49-F238E27FC236}">
                <a16:creationId xmlns:a16="http://schemas.microsoft.com/office/drawing/2014/main" id="{5125E293-E133-B8DD-B79F-4CA48774D330}"/>
              </a:ext>
            </a:extLst>
          </p:cNvPr>
          <p:cNvSpPr>
            <a:spLocks noGrp="1"/>
          </p:cNvSpPr>
          <p:nvPr>
            <p:ph type="body" sz="quarter" idx="23"/>
          </p:nvPr>
        </p:nvSpPr>
        <p:spPr/>
        <p:txBody>
          <a:bodyPr/>
          <a:lstStyle/>
          <a:p>
            <a:endParaRPr lang="fr-FR" dirty="0"/>
          </a:p>
        </p:txBody>
      </p:sp>
      <p:sp>
        <p:nvSpPr>
          <p:cNvPr id="7" name="Espace réservé du texte 6">
            <a:extLst>
              <a:ext uri="{FF2B5EF4-FFF2-40B4-BE49-F238E27FC236}">
                <a16:creationId xmlns:a16="http://schemas.microsoft.com/office/drawing/2014/main" id="{815D5BAD-EE39-C1FE-A69B-96EC2758DAEA}"/>
              </a:ext>
            </a:extLst>
          </p:cNvPr>
          <p:cNvSpPr>
            <a:spLocks noGrp="1"/>
          </p:cNvSpPr>
          <p:nvPr>
            <p:ph type="body" sz="quarter" idx="24"/>
          </p:nvPr>
        </p:nvSpPr>
        <p:spPr/>
        <p:txBody>
          <a:bodyPr/>
          <a:lstStyle/>
          <a:p>
            <a:endParaRPr lang="fr-FR" dirty="0"/>
          </a:p>
        </p:txBody>
      </p:sp>
      <p:sp>
        <p:nvSpPr>
          <p:cNvPr id="8" name="Espace réservé du texte 7">
            <a:extLst>
              <a:ext uri="{FF2B5EF4-FFF2-40B4-BE49-F238E27FC236}">
                <a16:creationId xmlns:a16="http://schemas.microsoft.com/office/drawing/2014/main" id="{E1E24D00-9907-0EC8-B0F7-AE969B14B5FA}"/>
              </a:ext>
            </a:extLst>
          </p:cNvPr>
          <p:cNvSpPr>
            <a:spLocks noGrp="1"/>
          </p:cNvSpPr>
          <p:nvPr>
            <p:ph type="body" sz="quarter" idx="25"/>
          </p:nvPr>
        </p:nvSpPr>
        <p:spPr/>
        <p:txBody>
          <a:bodyPr/>
          <a:lstStyle/>
          <a:p>
            <a:endParaRPr lang="fr-FR" dirty="0"/>
          </a:p>
        </p:txBody>
      </p:sp>
      <p:sp>
        <p:nvSpPr>
          <p:cNvPr id="9" name="Espace réservé du texte 8">
            <a:extLst>
              <a:ext uri="{FF2B5EF4-FFF2-40B4-BE49-F238E27FC236}">
                <a16:creationId xmlns:a16="http://schemas.microsoft.com/office/drawing/2014/main" id="{BC0A4203-54F1-405E-7DBF-29268D0D53D2}"/>
              </a:ext>
            </a:extLst>
          </p:cNvPr>
          <p:cNvSpPr>
            <a:spLocks noGrp="1"/>
          </p:cNvSpPr>
          <p:nvPr>
            <p:ph type="body" sz="quarter" idx="26"/>
          </p:nvPr>
        </p:nvSpPr>
        <p:spPr/>
        <p:txBody>
          <a:bodyPr/>
          <a:lstStyle/>
          <a:p>
            <a:endParaRPr lang="fr-FR" dirty="0"/>
          </a:p>
        </p:txBody>
      </p:sp>
      <p:sp>
        <p:nvSpPr>
          <p:cNvPr id="10" name="Espace réservé du texte 9">
            <a:extLst>
              <a:ext uri="{FF2B5EF4-FFF2-40B4-BE49-F238E27FC236}">
                <a16:creationId xmlns:a16="http://schemas.microsoft.com/office/drawing/2014/main" id="{AE9751BD-82FE-60CD-9AB6-A32DDEE58C05}"/>
              </a:ext>
            </a:extLst>
          </p:cNvPr>
          <p:cNvSpPr>
            <a:spLocks noGrp="1"/>
          </p:cNvSpPr>
          <p:nvPr>
            <p:ph type="body" sz="quarter" idx="27"/>
          </p:nvPr>
        </p:nvSpPr>
        <p:spPr/>
        <p:txBody>
          <a:bodyPr/>
          <a:lstStyle/>
          <a:p>
            <a:endParaRPr lang="fr-FR" dirty="0"/>
          </a:p>
        </p:txBody>
      </p:sp>
      <p:sp>
        <p:nvSpPr>
          <p:cNvPr id="11" name="Espace réservé du texte 10">
            <a:extLst>
              <a:ext uri="{FF2B5EF4-FFF2-40B4-BE49-F238E27FC236}">
                <a16:creationId xmlns:a16="http://schemas.microsoft.com/office/drawing/2014/main" id="{BCC4B22E-A43E-05E8-7535-EFA4EF08F191}"/>
              </a:ext>
            </a:extLst>
          </p:cNvPr>
          <p:cNvSpPr>
            <a:spLocks noGrp="1"/>
          </p:cNvSpPr>
          <p:nvPr>
            <p:ph type="body" sz="quarter" idx="28"/>
          </p:nvPr>
        </p:nvSpPr>
        <p:spPr/>
        <p:txBody>
          <a:bodyPr/>
          <a:lstStyle/>
          <a:p>
            <a:endParaRPr lang="fr-FR" dirty="0"/>
          </a:p>
        </p:txBody>
      </p:sp>
      <p:sp>
        <p:nvSpPr>
          <p:cNvPr id="5" name="Espace réservé du texte 4">
            <a:extLst>
              <a:ext uri="{FF2B5EF4-FFF2-40B4-BE49-F238E27FC236}">
                <a16:creationId xmlns:a16="http://schemas.microsoft.com/office/drawing/2014/main" id="{87F8D8CB-15F6-2A14-2498-497D48EA25B0}"/>
              </a:ext>
            </a:extLst>
          </p:cNvPr>
          <p:cNvSpPr>
            <a:spLocks noGrp="1"/>
          </p:cNvSpPr>
          <p:nvPr>
            <p:ph type="body" sz="quarter" idx="19"/>
          </p:nvPr>
        </p:nvSpPr>
        <p:spPr/>
        <p:txBody>
          <a:bodyPr/>
          <a:lstStyle/>
          <a:p>
            <a:endParaRPr lang="fr-FR" dirty="0"/>
          </a:p>
        </p:txBody>
      </p:sp>
      <p:sp>
        <p:nvSpPr>
          <p:cNvPr id="12" name="Espace réservé du texte 11">
            <a:extLst>
              <a:ext uri="{FF2B5EF4-FFF2-40B4-BE49-F238E27FC236}">
                <a16:creationId xmlns:a16="http://schemas.microsoft.com/office/drawing/2014/main" id="{7A332D8F-C49E-2CD2-19F5-27414EC28BB7}"/>
              </a:ext>
            </a:extLst>
          </p:cNvPr>
          <p:cNvSpPr>
            <a:spLocks noGrp="1"/>
          </p:cNvSpPr>
          <p:nvPr>
            <p:ph type="body" sz="quarter" idx="29"/>
          </p:nvPr>
        </p:nvSpPr>
        <p:spPr/>
        <p:txBody>
          <a:bodyPr/>
          <a:lstStyle/>
          <a:p>
            <a:endParaRPr lang="fr-FR" dirty="0"/>
          </a:p>
        </p:txBody>
      </p:sp>
      <p:sp>
        <p:nvSpPr>
          <p:cNvPr id="13" name="Espace réservé du texte 12">
            <a:extLst>
              <a:ext uri="{FF2B5EF4-FFF2-40B4-BE49-F238E27FC236}">
                <a16:creationId xmlns:a16="http://schemas.microsoft.com/office/drawing/2014/main" id="{974A48D9-9EFC-E596-6FD1-C83F879D52AD}"/>
              </a:ext>
            </a:extLst>
          </p:cNvPr>
          <p:cNvSpPr>
            <a:spLocks noGrp="1"/>
          </p:cNvSpPr>
          <p:nvPr>
            <p:ph type="body" sz="quarter" idx="30"/>
          </p:nvPr>
        </p:nvSpPr>
        <p:spPr/>
        <p:txBody>
          <a:bodyPr/>
          <a:lstStyle/>
          <a:p>
            <a:endParaRPr lang="fr-FR" dirty="0"/>
          </a:p>
        </p:txBody>
      </p:sp>
      <p:sp>
        <p:nvSpPr>
          <p:cNvPr id="14" name="Espace réservé du texte 13">
            <a:extLst>
              <a:ext uri="{FF2B5EF4-FFF2-40B4-BE49-F238E27FC236}">
                <a16:creationId xmlns:a16="http://schemas.microsoft.com/office/drawing/2014/main" id="{B3E2F77B-E6EE-62D5-13C6-96F3F7A2C0D9}"/>
              </a:ext>
            </a:extLst>
          </p:cNvPr>
          <p:cNvSpPr>
            <a:spLocks noGrp="1"/>
          </p:cNvSpPr>
          <p:nvPr>
            <p:ph type="body" sz="quarter" idx="31"/>
          </p:nvPr>
        </p:nvSpPr>
        <p:spPr/>
        <p:txBody>
          <a:bodyPr/>
          <a:lstStyle/>
          <a:p>
            <a:endParaRPr lang="fr-FR" dirty="0"/>
          </a:p>
        </p:txBody>
      </p:sp>
      <p:sp>
        <p:nvSpPr>
          <p:cNvPr id="15" name="Espace réservé du texte 14">
            <a:extLst>
              <a:ext uri="{FF2B5EF4-FFF2-40B4-BE49-F238E27FC236}">
                <a16:creationId xmlns:a16="http://schemas.microsoft.com/office/drawing/2014/main" id="{55EEB863-02B0-A4B7-F147-F3F364C31134}"/>
              </a:ext>
            </a:extLst>
          </p:cNvPr>
          <p:cNvSpPr>
            <a:spLocks noGrp="1"/>
          </p:cNvSpPr>
          <p:nvPr>
            <p:ph type="body" sz="quarter" idx="32"/>
          </p:nvPr>
        </p:nvSpPr>
        <p:spPr/>
        <p:txBody>
          <a:bodyPr/>
          <a:lstStyle/>
          <a:p>
            <a:endParaRPr lang="fr-FR" dirty="0"/>
          </a:p>
        </p:txBody>
      </p:sp>
      <p:sp>
        <p:nvSpPr>
          <p:cNvPr id="16" name="Espace réservé du texte 15">
            <a:extLst>
              <a:ext uri="{FF2B5EF4-FFF2-40B4-BE49-F238E27FC236}">
                <a16:creationId xmlns:a16="http://schemas.microsoft.com/office/drawing/2014/main" id="{925FDD37-9BF8-52D6-9BDD-1496E2048A7A}"/>
              </a:ext>
            </a:extLst>
          </p:cNvPr>
          <p:cNvSpPr>
            <a:spLocks noGrp="1"/>
          </p:cNvSpPr>
          <p:nvPr>
            <p:ph type="body" sz="quarter" idx="33"/>
          </p:nvPr>
        </p:nvSpPr>
        <p:spPr/>
        <p:txBody>
          <a:bodyPr/>
          <a:lstStyle/>
          <a:p>
            <a:endParaRPr lang="fr-FR" dirty="0"/>
          </a:p>
        </p:txBody>
      </p:sp>
      <p:sp>
        <p:nvSpPr>
          <p:cNvPr id="17" name="Espace réservé du texte 16">
            <a:extLst>
              <a:ext uri="{FF2B5EF4-FFF2-40B4-BE49-F238E27FC236}">
                <a16:creationId xmlns:a16="http://schemas.microsoft.com/office/drawing/2014/main" id="{10E5EF2D-9126-C976-9055-E33D993400DB}"/>
              </a:ext>
            </a:extLst>
          </p:cNvPr>
          <p:cNvSpPr>
            <a:spLocks noGrp="1"/>
          </p:cNvSpPr>
          <p:nvPr>
            <p:ph type="body" sz="quarter" idx="34"/>
          </p:nvPr>
        </p:nvSpPr>
        <p:spPr/>
        <p:txBody>
          <a:bodyPr/>
          <a:lstStyle/>
          <a:p>
            <a:endParaRPr lang="fr-FR" dirty="0"/>
          </a:p>
        </p:txBody>
      </p:sp>
      <p:sp>
        <p:nvSpPr>
          <p:cNvPr id="18" name="Espace réservé du texte 17">
            <a:extLst>
              <a:ext uri="{FF2B5EF4-FFF2-40B4-BE49-F238E27FC236}">
                <a16:creationId xmlns:a16="http://schemas.microsoft.com/office/drawing/2014/main" id="{7117B234-52A8-D014-5FCC-3E937EF75F87}"/>
              </a:ext>
            </a:extLst>
          </p:cNvPr>
          <p:cNvSpPr>
            <a:spLocks noGrp="1"/>
          </p:cNvSpPr>
          <p:nvPr>
            <p:ph type="body" sz="quarter" idx="35"/>
          </p:nvPr>
        </p:nvSpPr>
        <p:spPr/>
        <p:txBody>
          <a:bodyPr/>
          <a:lstStyle/>
          <a:p>
            <a:endParaRPr lang="fr-FR" dirty="0"/>
          </a:p>
        </p:txBody>
      </p:sp>
      <p:sp>
        <p:nvSpPr>
          <p:cNvPr id="19" name="Espace réservé du texte 18">
            <a:extLst>
              <a:ext uri="{FF2B5EF4-FFF2-40B4-BE49-F238E27FC236}">
                <a16:creationId xmlns:a16="http://schemas.microsoft.com/office/drawing/2014/main" id="{29EC5296-3A4D-0A33-1BAA-EA061C52C15C}"/>
              </a:ext>
            </a:extLst>
          </p:cNvPr>
          <p:cNvSpPr>
            <a:spLocks noGrp="1"/>
          </p:cNvSpPr>
          <p:nvPr>
            <p:ph type="body" sz="quarter" idx="36"/>
          </p:nvPr>
        </p:nvSpPr>
        <p:spPr/>
        <p:txBody>
          <a:bodyPr/>
          <a:lstStyle/>
          <a:p>
            <a:endParaRPr lang="fr-FR" dirty="0"/>
          </a:p>
        </p:txBody>
      </p:sp>
      <p:sp>
        <p:nvSpPr>
          <p:cNvPr id="20" name="Espace réservé du texte 19">
            <a:extLst>
              <a:ext uri="{FF2B5EF4-FFF2-40B4-BE49-F238E27FC236}">
                <a16:creationId xmlns:a16="http://schemas.microsoft.com/office/drawing/2014/main" id="{A869EF8D-04E4-AB57-4489-5216C3E9FA14}"/>
              </a:ext>
            </a:extLst>
          </p:cNvPr>
          <p:cNvSpPr>
            <a:spLocks noGrp="1"/>
          </p:cNvSpPr>
          <p:nvPr>
            <p:ph type="body" sz="quarter" idx="37"/>
          </p:nvPr>
        </p:nvSpPr>
        <p:spPr/>
        <p:txBody>
          <a:bodyPr/>
          <a:lstStyle/>
          <a:p>
            <a:endParaRPr lang="fr-FR" dirty="0"/>
          </a:p>
        </p:txBody>
      </p:sp>
      <p:pic>
        <p:nvPicPr>
          <p:cNvPr id="21" name="Image 20">
            <a:extLst>
              <a:ext uri="{FF2B5EF4-FFF2-40B4-BE49-F238E27FC236}">
                <a16:creationId xmlns:a16="http://schemas.microsoft.com/office/drawing/2014/main" id="{0473B603-FAB2-3F92-85F0-D62284A0C488}"/>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05795" y="3330601"/>
            <a:ext cx="867600" cy="867600"/>
          </a:xfrm>
          <a:prstGeom prst="rect">
            <a:avLst/>
          </a:prstGeom>
        </p:spPr>
      </p:pic>
      <p:pic>
        <p:nvPicPr>
          <p:cNvPr id="22" name="Image 21">
            <a:extLst>
              <a:ext uri="{FF2B5EF4-FFF2-40B4-BE49-F238E27FC236}">
                <a16:creationId xmlns:a16="http://schemas.microsoft.com/office/drawing/2014/main" id="{3187B661-2A82-BCC3-6D66-E435100031E7}"/>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472942" y="3318080"/>
            <a:ext cx="837102" cy="837102"/>
          </a:xfrm>
          <a:prstGeom prst="rect">
            <a:avLst/>
          </a:prstGeom>
        </p:spPr>
      </p:pic>
      <p:pic>
        <p:nvPicPr>
          <p:cNvPr id="23" name="Image 22">
            <a:extLst>
              <a:ext uri="{FF2B5EF4-FFF2-40B4-BE49-F238E27FC236}">
                <a16:creationId xmlns:a16="http://schemas.microsoft.com/office/drawing/2014/main" id="{4440EF00-CD0A-3245-B85C-BE0555DBEA8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227760" y="3258047"/>
            <a:ext cx="867600" cy="867600"/>
          </a:xfrm>
          <a:prstGeom prst="rect">
            <a:avLst/>
          </a:prstGeom>
        </p:spPr>
      </p:pic>
      <p:pic>
        <p:nvPicPr>
          <p:cNvPr id="24" name="Image 23">
            <a:extLst>
              <a:ext uri="{FF2B5EF4-FFF2-40B4-BE49-F238E27FC236}">
                <a16:creationId xmlns:a16="http://schemas.microsoft.com/office/drawing/2014/main" id="{9642312E-6769-F5DA-A5C0-5E97B258E61A}"/>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141754" y="3321854"/>
            <a:ext cx="837102" cy="837102"/>
          </a:xfrm>
          <a:prstGeom prst="rect">
            <a:avLst/>
          </a:prstGeom>
        </p:spPr>
      </p:pic>
    </p:spTree>
    <p:extLst>
      <p:ext uri="{BB962C8B-B14F-4D97-AF65-F5344CB8AC3E}">
        <p14:creationId xmlns:p14="http://schemas.microsoft.com/office/powerpoint/2010/main" val="182403694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pied de page 1">
            <a:extLst>
              <a:ext uri="{FF2B5EF4-FFF2-40B4-BE49-F238E27FC236}">
                <a16:creationId xmlns:a16="http://schemas.microsoft.com/office/drawing/2014/main" id="{9AA2995E-4FC4-6F13-3FEC-D736B04C89A0}"/>
              </a:ext>
            </a:extLst>
          </p:cNvPr>
          <p:cNvSpPr>
            <a:spLocks noGrp="1"/>
          </p:cNvSpPr>
          <p:nvPr>
            <p:ph type="ftr" sz="quarter" idx="10"/>
          </p:nvPr>
        </p:nvSpPr>
        <p:spPr/>
        <p:txBody>
          <a:bodyPr/>
          <a:lstStyle/>
          <a:p>
            <a:r>
              <a:rPr lang="en-US" dirty="0"/>
              <a:t>Confidentiality level | MM/DD/YYYY | Presenter</a:t>
            </a:r>
          </a:p>
        </p:txBody>
      </p:sp>
      <p:sp>
        <p:nvSpPr>
          <p:cNvPr id="3" name="Espace réservé du numéro de diapositive 2">
            <a:extLst>
              <a:ext uri="{FF2B5EF4-FFF2-40B4-BE49-F238E27FC236}">
                <a16:creationId xmlns:a16="http://schemas.microsoft.com/office/drawing/2014/main" id="{1A3C2A10-212E-A33B-94D6-5109EFF9FAD6}"/>
              </a:ext>
            </a:extLst>
          </p:cNvPr>
          <p:cNvSpPr>
            <a:spLocks noGrp="1"/>
          </p:cNvSpPr>
          <p:nvPr>
            <p:ph type="sldNum" sz="quarter" idx="11"/>
          </p:nvPr>
        </p:nvSpPr>
        <p:spPr/>
        <p:txBody>
          <a:bodyPr/>
          <a:lstStyle/>
          <a:p>
            <a:fld id="{72F7D735-2684-4015-BC38-8C62B24B466E}" type="slidenum">
              <a:rPr lang="fr-FR" smtClean="0"/>
              <a:pPr/>
              <a:t>37</a:t>
            </a:fld>
            <a:endParaRPr lang="fr-FR" dirty="0"/>
          </a:p>
        </p:txBody>
      </p:sp>
      <p:sp>
        <p:nvSpPr>
          <p:cNvPr id="4" name="Espace réservé du texte 3">
            <a:extLst>
              <a:ext uri="{FF2B5EF4-FFF2-40B4-BE49-F238E27FC236}">
                <a16:creationId xmlns:a16="http://schemas.microsoft.com/office/drawing/2014/main" id="{F517BA75-9DD2-29C8-3509-57F7DFA0D763}"/>
              </a:ext>
            </a:extLst>
          </p:cNvPr>
          <p:cNvSpPr>
            <a:spLocks noGrp="1"/>
          </p:cNvSpPr>
          <p:nvPr>
            <p:ph type="body" sz="quarter" idx="12"/>
          </p:nvPr>
        </p:nvSpPr>
        <p:spPr/>
        <p:txBody>
          <a:bodyPr/>
          <a:lstStyle/>
          <a:p>
            <a:endParaRPr lang="fr-FR" dirty="0"/>
          </a:p>
        </p:txBody>
      </p:sp>
      <p:sp>
        <p:nvSpPr>
          <p:cNvPr id="6" name="Espace réservé du texte 5">
            <a:extLst>
              <a:ext uri="{FF2B5EF4-FFF2-40B4-BE49-F238E27FC236}">
                <a16:creationId xmlns:a16="http://schemas.microsoft.com/office/drawing/2014/main" id="{DC022F97-73A1-DA52-1D11-079F129D3259}"/>
              </a:ext>
            </a:extLst>
          </p:cNvPr>
          <p:cNvSpPr>
            <a:spLocks noGrp="1"/>
          </p:cNvSpPr>
          <p:nvPr>
            <p:ph type="body" sz="quarter" idx="23"/>
          </p:nvPr>
        </p:nvSpPr>
        <p:spPr/>
        <p:txBody>
          <a:bodyPr/>
          <a:lstStyle/>
          <a:p>
            <a:endParaRPr lang="fr-FR" dirty="0"/>
          </a:p>
        </p:txBody>
      </p:sp>
      <p:sp>
        <p:nvSpPr>
          <p:cNvPr id="7" name="Espace réservé du texte 6">
            <a:extLst>
              <a:ext uri="{FF2B5EF4-FFF2-40B4-BE49-F238E27FC236}">
                <a16:creationId xmlns:a16="http://schemas.microsoft.com/office/drawing/2014/main" id="{EF0C893F-B5CE-59DC-3FD7-27A118AFDDCD}"/>
              </a:ext>
            </a:extLst>
          </p:cNvPr>
          <p:cNvSpPr>
            <a:spLocks noGrp="1"/>
          </p:cNvSpPr>
          <p:nvPr>
            <p:ph type="body" sz="quarter" idx="24"/>
          </p:nvPr>
        </p:nvSpPr>
        <p:spPr/>
        <p:txBody>
          <a:bodyPr/>
          <a:lstStyle/>
          <a:p>
            <a:endParaRPr lang="fr-FR" dirty="0"/>
          </a:p>
        </p:txBody>
      </p:sp>
      <p:sp>
        <p:nvSpPr>
          <p:cNvPr id="8" name="Espace réservé du texte 7">
            <a:extLst>
              <a:ext uri="{FF2B5EF4-FFF2-40B4-BE49-F238E27FC236}">
                <a16:creationId xmlns:a16="http://schemas.microsoft.com/office/drawing/2014/main" id="{E79F4F32-0C7C-D22D-E9C2-1BA0E5E37271}"/>
              </a:ext>
            </a:extLst>
          </p:cNvPr>
          <p:cNvSpPr>
            <a:spLocks noGrp="1"/>
          </p:cNvSpPr>
          <p:nvPr>
            <p:ph type="body" sz="quarter" idx="25"/>
          </p:nvPr>
        </p:nvSpPr>
        <p:spPr/>
        <p:txBody>
          <a:bodyPr/>
          <a:lstStyle/>
          <a:p>
            <a:endParaRPr lang="fr-FR" dirty="0"/>
          </a:p>
        </p:txBody>
      </p:sp>
      <p:sp>
        <p:nvSpPr>
          <p:cNvPr id="9" name="Espace réservé du texte 8">
            <a:extLst>
              <a:ext uri="{FF2B5EF4-FFF2-40B4-BE49-F238E27FC236}">
                <a16:creationId xmlns:a16="http://schemas.microsoft.com/office/drawing/2014/main" id="{84876396-75DF-0AEA-E982-05ACECC067FD}"/>
              </a:ext>
            </a:extLst>
          </p:cNvPr>
          <p:cNvSpPr>
            <a:spLocks noGrp="1"/>
          </p:cNvSpPr>
          <p:nvPr>
            <p:ph type="body" sz="quarter" idx="26"/>
          </p:nvPr>
        </p:nvSpPr>
        <p:spPr/>
        <p:txBody>
          <a:bodyPr/>
          <a:lstStyle/>
          <a:p>
            <a:endParaRPr lang="fr-FR" dirty="0"/>
          </a:p>
        </p:txBody>
      </p:sp>
      <p:sp>
        <p:nvSpPr>
          <p:cNvPr id="10" name="Espace réservé du texte 9">
            <a:extLst>
              <a:ext uri="{FF2B5EF4-FFF2-40B4-BE49-F238E27FC236}">
                <a16:creationId xmlns:a16="http://schemas.microsoft.com/office/drawing/2014/main" id="{4BD83506-F2FC-2BC4-6A93-8DDAB35C63E0}"/>
              </a:ext>
            </a:extLst>
          </p:cNvPr>
          <p:cNvSpPr>
            <a:spLocks noGrp="1"/>
          </p:cNvSpPr>
          <p:nvPr>
            <p:ph type="body" sz="quarter" idx="27"/>
          </p:nvPr>
        </p:nvSpPr>
        <p:spPr/>
        <p:txBody>
          <a:bodyPr/>
          <a:lstStyle/>
          <a:p>
            <a:endParaRPr lang="fr-FR" dirty="0"/>
          </a:p>
        </p:txBody>
      </p:sp>
      <p:sp>
        <p:nvSpPr>
          <p:cNvPr id="11" name="Espace réservé du texte 10">
            <a:extLst>
              <a:ext uri="{FF2B5EF4-FFF2-40B4-BE49-F238E27FC236}">
                <a16:creationId xmlns:a16="http://schemas.microsoft.com/office/drawing/2014/main" id="{1D7CB700-8536-9DAE-AC64-A504B6E9AC14}"/>
              </a:ext>
            </a:extLst>
          </p:cNvPr>
          <p:cNvSpPr>
            <a:spLocks noGrp="1"/>
          </p:cNvSpPr>
          <p:nvPr>
            <p:ph type="body" sz="quarter" idx="28"/>
          </p:nvPr>
        </p:nvSpPr>
        <p:spPr/>
        <p:txBody>
          <a:bodyPr/>
          <a:lstStyle/>
          <a:p>
            <a:endParaRPr lang="fr-FR" dirty="0"/>
          </a:p>
        </p:txBody>
      </p:sp>
      <p:sp>
        <p:nvSpPr>
          <p:cNvPr id="12" name="Espace réservé du texte 11">
            <a:extLst>
              <a:ext uri="{FF2B5EF4-FFF2-40B4-BE49-F238E27FC236}">
                <a16:creationId xmlns:a16="http://schemas.microsoft.com/office/drawing/2014/main" id="{361A07B2-965E-0D21-84A6-2784109D5184}"/>
              </a:ext>
            </a:extLst>
          </p:cNvPr>
          <p:cNvSpPr>
            <a:spLocks noGrp="1"/>
          </p:cNvSpPr>
          <p:nvPr>
            <p:ph type="body" sz="quarter" idx="33"/>
          </p:nvPr>
        </p:nvSpPr>
        <p:spPr/>
        <p:txBody>
          <a:bodyPr/>
          <a:lstStyle/>
          <a:p>
            <a:endParaRPr lang="fr-FR" dirty="0"/>
          </a:p>
        </p:txBody>
      </p:sp>
      <p:sp>
        <p:nvSpPr>
          <p:cNvPr id="13" name="Espace réservé du texte 12">
            <a:extLst>
              <a:ext uri="{FF2B5EF4-FFF2-40B4-BE49-F238E27FC236}">
                <a16:creationId xmlns:a16="http://schemas.microsoft.com/office/drawing/2014/main" id="{B890ED01-9D4F-4234-CB3C-6A77D145792C}"/>
              </a:ext>
            </a:extLst>
          </p:cNvPr>
          <p:cNvSpPr>
            <a:spLocks noGrp="1"/>
          </p:cNvSpPr>
          <p:nvPr>
            <p:ph type="body" sz="quarter" idx="34"/>
          </p:nvPr>
        </p:nvSpPr>
        <p:spPr/>
        <p:txBody>
          <a:bodyPr/>
          <a:lstStyle/>
          <a:p>
            <a:endParaRPr lang="fr-FR" dirty="0"/>
          </a:p>
        </p:txBody>
      </p:sp>
      <p:sp>
        <p:nvSpPr>
          <p:cNvPr id="14" name="Espace réservé du texte 13">
            <a:extLst>
              <a:ext uri="{FF2B5EF4-FFF2-40B4-BE49-F238E27FC236}">
                <a16:creationId xmlns:a16="http://schemas.microsoft.com/office/drawing/2014/main" id="{261297A6-81B8-5581-4B52-A6C5D695B7BC}"/>
              </a:ext>
            </a:extLst>
          </p:cNvPr>
          <p:cNvSpPr>
            <a:spLocks noGrp="1"/>
          </p:cNvSpPr>
          <p:nvPr>
            <p:ph type="body" sz="quarter" idx="35"/>
          </p:nvPr>
        </p:nvSpPr>
        <p:spPr/>
        <p:txBody>
          <a:bodyPr/>
          <a:lstStyle/>
          <a:p>
            <a:endParaRPr lang="fr-FR" dirty="0"/>
          </a:p>
        </p:txBody>
      </p:sp>
      <p:sp>
        <p:nvSpPr>
          <p:cNvPr id="15" name="Espace réservé du texte 14">
            <a:extLst>
              <a:ext uri="{FF2B5EF4-FFF2-40B4-BE49-F238E27FC236}">
                <a16:creationId xmlns:a16="http://schemas.microsoft.com/office/drawing/2014/main" id="{9BD256D3-486E-FB29-F752-30A3EB250EBC}"/>
              </a:ext>
            </a:extLst>
          </p:cNvPr>
          <p:cNvSpPr>
            <a:spLocks noGrp="1"/>
          </p:cNvSpPr>
          <p:nvPr>
            <p:ph type="body" sz="quarter" idx="36"/>
          </p:nvPr>
        </p:nvSpPr>
        <p:spPr/>
        <p:txBody>
          <a:bodyPr/>
          <a:lstStyle/>
          <a:p>
            <a:endParaRPr lang="fr-FR" dirty="0"/>
          </a:p>
        </p:txBody>
      </p:sp>
      <p:sp>
        <p:nvSpPr>
          <p:cNvPr id="5" name="Espace réservé du texte 4">
            <a:extLst>
              <a:ext uri="{FF2B5EF4-FFF2-40B4-BE49-F238E27FC236}">
                <a16:creationId xmlns:a16="http://schemas.microsoft.com/office/drawing/2014/main" id="{BE62FFEE-CD26-46FC-28D0-3D4DC5ECECF9}"/>
              </a:ext>
            </a:extLst>
          </p:cNvPr>
          <p:cNvSpPr>
            <a:spLocks noGrp="1"/>
          </p:cNvSpPr>
          <p:nvPr>
            <p:ph type="body" sz="quarter" idx="19"/>
          </p:nvPr>
        </p:nvSpPr>
        <p:spPr/>
        <p:txBody>
          <a:bodyPr/>
          <a:lstStyle/>
          <a:p>
            <a:endParaRPr lang="fr-FR" dirty="0"/>
          </a:p>
        </p:txBody>
      </p:sp>
      <p:sp>
        <p:nvSpPr>
          <p:cNvPr id="16" name="Espace réservé du texte 15">
            <a:extLst>
              <a:ext uri="{FF2B5EF4-FFF2-40B4-BE49-F238E27FC236}">
                <a16:creationId xmlns:a16="http://schemas.microsoft.com/office/drawing/2014/main" id="{6EE98F0B-34EF-EFDB-38F0-8A59EC00604F}"/>
              </a:ext>
            </a:extLst>
          </p:cNvPr>
          <p:cNvSpPr>
            <a:spLocks noGrp="1"/>
          </p:cNvSpPr>
          <p:nvPr>
            <p:ph type="body" sz="quarter" idx="37"/>
          </p:nvPr>
        </p:nvSpPr>
        <p:spPr/>
        <p:txBody>
          <a:bodyPr/>
          <a:lstStyle/>
          <a:p>
            <a:endParaRPr lang="fr-FR" dirty="0"/>
          </a:p>
        </p:txBody>
      </p:sp>
      <p:sp>
        <p:nvSpPr>
          <p:cNvPr id="17" name="Espace réservé du texte 16">
            <a:extLst>
              <a:ext uri="{FF2B5EF4-FFF2-40B4-BE49-F238E27FC236}">
                <a16:creationId xmlns:a16="http://schemas.microsoft.com/office/drawing/2014/main" id="{5E494F8E-B4EE-10D2-207A-7423800B8E20}"/>
              </a:ext>
            </a:extLst>
          </p:cNvPr>
          <p:cNvSpPr>
            <a:spLocks noGrp="1"/>
          </p:cNvSpPr>
          <p:nvPr>
            <p:ph type="body" sz="quarter" idx="38"/>
          </p:nvPr>
        </p:nvSpPr>
        <p:spPr/>
        <p:txBody>
          <a:bodyPr/>
          <a:lstStyle/>
          <a:p>
            <a:endParaRPr lang="fr-FR" dirty="0"/>
          </a:p>
        </p:txBody>
      </p:sp>
      <p:sp>
        <p:nvSpPr>
          <p:cNvPr id="18" name="Espace réservé du texte 17">
            <a:extLst>
              <a:ext uri="{FF2B5EF4-FFF2-40B4-BE49-F238E27FC236}">
                <a16:creationId xmlns:a16="http://schemas.microsoft.com/office/drawing/2014/main" id="{FC4D7C06-339C-E708-1583-30C42BD43268}"/>
              </a:ext>
            </a:extLst>
          </p:cNvPr>
          <p:cNvSpPr>
            <a:spLocks noGrp="1"/>
          </p:cNvSpPr>
          <p:nvPr>
            <p:ph type="body" sz="quarter" idx="39"/>
          </p:nvPr>
        </p:nvSpPr>
        <p:spPr/>
        <p:txBody>
          <a:bodyPr/>
          <a:lstStyle/>
          <a:p>
            <a:endParaRPr lang="fr-FR" dirty="0"/>
          </a:p>
        </p:txBody>
      </p:sp>
      <p:pic>
        <p:nvPicPr>
          <p:cNvPr id="19" name="Image 18">
            <a:extLst>
              <a:ext uri="{FF2B5EF4-FFF2-40B4-BE49-F238E27FC236}">
                <a16:creationId xmlns:a16="http://schemas.microsoft.com/office/drawing/2014/main" id="{ED1B2914-65EA-0BF7-2A0A-4DCB8C16456A}"/>
              </a:ext>
            </a:extLst>
          </p:cNvPr>
          <p:cNvPicPr>
            <a:picLocks noChangeAspect="1"/>
          </p:cNvPicPr>
          <p:nvPr/>
        </p:nvPicPr>
        <p:blipFill>
          <a:blip r:embed="rId3" cstate="email">
            <a:extLst>
              <a:ext uri="{28A0092B-C50C-407E-A947-70E740481C1C}">
                <a14:useLocalDpi xmlns:a14="http://schemas.microsoft.com/office/drawing/2010/main" val="0"/>
              </a:ext>
            </a:extLst>
          </a:blip>
          <a:srcRect/>
          <a:stretch/>
        </p:blipFill>
        <p:spPr>
          <a:xfrm>
            <a:off x="820240" y="4432615"/>
            <a:ext cx="867600" cy="867600"/>
          </a:xfrm>
          <a:prstGeom prst="rect">
            <a:avLst/>
          </a:prstGeom>
        </p:spPr>
      </p:pic>
      <p:pic>
        <p:nvPicPr>
          <p:cNvPr id="20" name="Image 19">
            <a:extLst>
              <a:ext uri="{FF2B5EF4-FFF2-40B4-BE49-F238E27FC236}">
                <a16:creationId xmlns:a16="http://schemas.microsoft.com/office/drawing/2014/main" id="{5AD701C6-E05F-BC86-7AC5-CC4A6F6B961F}"/>
              </a:ext>
            </a:extLst>
          </p:cNvPr>
          <p:cNvPicPr>
            <a:picLocks noChangeAspect="1"/>
          </p:cNvPicPr>
          <p:nvPr/>
        </p:nvPicPr>
        <p:blipFill>
          <a:blip r:embed="rId4" cstate="email">
            <a:extLst>
              <a:ext uri="{28A0092B-C50C-407E-A947-70E740481C1C}">
                <a14:useLocalDpi xmlns:a14="http://schemas.microsoft.com/office/drawing/2010/main" val="0"/>
              </a:ext>
            </a:extLst>
          </a:blip>
          <a:srcRect/>
          <a:stretch/>
        </p:blipFill>
        <p:spPr>
          <a:xfrm>
            <a:off x="3573181" y="3318080"/>
            <a:ext cx="837102" cy="837102"/>
          </a:xfrm>
          <a:prstGeom prst="rect">
            <a:avLst/>
          </a:prstGeom>
        </p:spPr>
      </p:pic>
      <p:pic>
        <p:nvPicPr>
          <p:cNvPr id="21" name="Image 20">
            <a:extLst>
              <a:ext uri="{FF2B5EF4-FFF2-40B4-BE49-F238E27FC236}">
                <a16:creationId xmlns:a16="http://schemas.microsoft.com/office/drawing/2014/main" id="{846411DD-AD9E-EF87-D780-D100A8C10FF1}"/>
              </a:ext>
            </a:extLst>
          </p:cNvPr>
          <p:cNvPicPr>
            <a:picLocks noChangeAspect="1"/>
          </p:cNvPicPr>
          <p:nvPr/>
        </p:nvPicPr>
        <p:blipFill>
          <a:blip r:embed="rId3" cstate="email">
            <a:extLst>
              <a:ext uri="{28A0092B-C50C-407E-A947-70E740481C1C}">
                <a14:useLocalDpi xmlns:a14="http://schemas.microsoft.com/office/drawing/2010/main" val="0"/>
              </a:ext>
            </a:extLst>
          </a:blip>
          <a:srcRect/>
          <a:stretch/>
        </p:blipFill>
        <p:spPr>
          <a:xfrm>
            <a:off x="6694369" y="3258047"/>
            <a:ext cx="867600" cy="867600"/>
          </a:xfrm>
          <a:prstGeom prst="rect">
            <a:avLst/>
          </a:prstGeom>
        </p:spPr>
      </p:pic>
      <p:pic>
        <p:nvPicPr>
          <p:cNvPr id="22" name="Image 21">
            <a:extLst>
              <a:ext uri="{FF2B5EF4-FFF2-40B4-BE49-F238E27FC236}">
                <a16:creationId xmlns:a16="http://schemas.microsoft.com/office/drawing/2014/main" id="{39212FFA-40C0-B7BB-4BF7-D7787DA9EA69}"/>
              </a:ext>
            </a:extLst>
          </p:cNvPr>
          <p:cNvPicPr>
            <a:picLocks noChangeAspect="1"/>
          </p:cNvPicPr>
          <p:nvPr/>
        </p:nvPicPr>
        <p:blipFill>
          <a:blip r:embed="rId4" cstate="email">
            <a:extLst>
              <a:ext uri="{28A0092B-C50C-407E-A947-70E740481C1C}">
                <a14:useLocalDpi xmlns:a14="http://schemas.microsoft.com/office/drawing/2010/main" val="0"/>
              </a:ext>
            </a:extLst>
          </a:blip>
          <a:srcRect/>
          <a:stretch/>
        </p:blipFill>
        <p:spPr>
          <a:xfrm>
            <a:off x="9141754" y="4404301"/>
            <a:ext cx="837102" cy="837102"/>
          </a:xfrm>
          <a:prstGeom prst="rect">
            <a:avLst/>
          </a:prstGeom>
        </p:spPr>
      </p:pic>
    </p:spTree>
    <p:extLst>
      <p:ext uri="{BB962C8B-B14F-4D97-AF65-F5344CB8AC3E}">
        <p14:creationId xmlns:p14="http://schemas.microsoft.com/office/powerpoint/2010/main" val="260570026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pied de page 1">
            <a:extLst>
              <a:ext uri="{FF2B5EF4-FFF2-40B4-BE49-F238E27FC236}">
                <a16:creationId xmlns:a16="http://schemas.microsoft.com/office/drawing/2014/main" id="{33CB40E6-9382-F086-911F-92627E7F0970}"/>
              </a:ext>
            </a:extLst>
          </p:cNvPr>
          <p:cNvSpPr>
            <a:spLocks noGrp="1"/>
          </p:cNvSpPr>
          <p:nvPr>
            <p:ph type="ftr" sz="quarter" idx="10"/>
          </p:nvPr>
        </p:nvSpPr>
        <p:spPr/>
        <p:txBody>
          <a:bodyPr/>
          <a:lstStyle/>
          <a:p>
            <a:r>
              <a:rPr lang="en-US" dirty="0"/>
              <a:t>Confidentiality level | MM/DD/YYYY | Presenter</a:t>
            </a:r>
          </a:p>
        </p:txBody>
      </p:sp>
      <p:sp>
        <p:nvSpPr>
          <p:cNvPr id="3" name="Espace réservé du numéro de diapositive 2">
            <a:extLst>
              <a:ext uri="{FF2B5EF4-FFF2-40B4-BE49-F238E27FC236}">
                <a16:creationId xmlns:a16="http://schemas.microsoft.com/office/drawing/2014/main" id="{72119D92-BB4B-8B98-2DAF-D8D85F3ACC10}"/>
              </a:ext>
            </a:extLst>
          </p:cNvPr>
          <p:cNvSpPr>
            <a:spLocks noGrp="1"/>
          </p:cNvSpPr>
          <p:nvPr>
            <p:ph type="sldNum" sz="quarter" idx="11"/>
          </p:nvPr>
        </p:nvSpPr>
        <p:spPr/>
        <p:txBody>
          <a:bodyPr/>
          <a:lstStyle/>
          <a:p>
            <a:fld id="{72F7D735-2684-4015-BC38-8C62B24B466E}" type="slidenum">
              <a:rPr lang="fr-FR" smtClean="0"/>
              <a:pPr/>
              <a:t>38</a:t>
            </a:fld>
            <a:endParaRPr lang="fr-FR" dirty="0"/>
          </a:p>
        </p:txBody>
      </p:sp>
      <p:sp>
        <p:nvSpPr>
          <p:cNvPr id="4" name="Espace réservé du texte 3">
            <a:extLst>
              <a:ext uri="{FF2B5EF4-FFF2-40B4-BE49-F238E27FC236}">
                <a16:creationId xmlns:a16="http://schemas.microsoft.com/office/drawing/2014/main" id="{2FFF8D48-6C59-229F-0286-2320C867E979}"/>
              </a:ext>
            </a:extLst>
          </p:cNvPr>
          <p:cNvSpPr>
            <a:spLocks noGrp="1"/>
          </p:cNvSpPr>
          <p:nvPr>
            <p:ph type="body" sz="quarter" idx="12"/>
          </p:nvPr>
        </p:nvSpPr>
        <p:spPr/>
        <p:txBody>
          <a:bodyPr/>
          <a:lstStyle/>
          <a:p>
            <a:endParaRPr lang="fr-FR" dirty="0"/>
          </a:p>
        </p:txBody>
      </p:sp>
      <p:sp>
        <p:nvSpPr>
          <p:cNvPr id="5" name="Espace réservé du texte 4">
            <a:extLst>
              <a:ext uri="{FF2B5EF4-FFF2-40B4-BE49-F238E27FC236}">
                <a16:creationId xmlns:a16="http://schemas.microsoft.com/office/drawing/2014/main" id="{3B767CBF-1C2D-2D93-6B38-DFFFE9E58D27}"/>
              </a:ext>
            </a:extLst>
          </p:cNvPr>
          <p:cNvSpPr>
            <a:spLocks noGrp="1"/>
          </p:cNvSpPr>
          <p:nvPr>
            <p:ph type="body" sz="quarter" idx="13"/>
          </p:nvPr>
        </p:nvSpPr>
        <p:spPr/>
        <p:txBody>
          <a:bodyPr/>
          <a:lstStyle/>
          <a:p>
            <a:endParaRPr lang="fr-FR" dirty="0"/>
          </a:p>
        </p:txBody>
      </p:sp>
      <p:sp>
        <p:nvSpPr>
          <p:cNvPr id="6" name="Espace réservé du texte 5">
            <a:extLst>
              <a:ext uri="{FF2B5EF4-FFF2-40B4-BE49-F238E27FC236}">
                <a16:creationId xmlns:a16="http://schemas.microsoft.com/office/drawing/2014/main" id="{91CD8104-14FE-0F0A-E0B1-68A317B962D0}"/>
              </a:ext>
            </a:extLst>
          </p:cNvPr>
          <p:cNvSpPr>
            <a:spLocks noGrp="1"/>
          </p:cNvSpPr>
          <p:nvPr>
            <p:ph type="body" sz="quarter" idx="14"/>
          </p:nvPr>
        </p:nvSpPr>
        <p:spPr/>
        <p:txBody>
          <a:bodyPr/>
          <a:lstStyle/>
          <a:p>
            <a:endParaRPr lang="fr-FR" dirty="0"/>
          </a:p>
        </p:txBody>
      </p:sp>
      <p:sp>
        <p:nvSpPr>
          <p:cNvPr id="7" name="Espace réservé du texte 6">
            <a:extLst>
              <a:ext uri="{FF2B5EF4-FFF2-40B4-BE49-F238E27FC236}">
                <a16:creationId xmlns:a16="http://schemas.microsoft.com/office/drawing/2014/main" id="{DD4FAB14-DE64-BA50-67E6-041F40BFFA62}"/>
              </a:ext>
            </a:extLst>
          </p:cNvPr>
          <p:cNvSpPr>
            <a:spLocks noGrp="1"/>
          </p:cNvSpPr>
          <p:nvPr>
            <p:ph type="body" sz="quarter" idx="15"/>
          </p:nvPr>
        </p:nvSpPr>
        <p:spPr/>
        <p:txBody>
          <a:bodyPr/>
          <a:lstStyle/>
          <a:p>
            <a:endParaRPr lang="fr-FR" dirty="0"/>
          </a:p>
        </p:txBody>
      </p:sp>
      <p:sp>
        <p:nvSpPr>
          <p:cNvPr id="8" name="Espace réservé du texte 7">
            <a:extLst>
              <a:ext uri="{FF2B5EF4-FFF2-40B4-BE49-F238E27FC236}">
                <a16:creationId xmlns:a16="http://schemas.microsoft.com/office/drawing/2014/main" id="{E30E6748-31BC-82A1-3587-F264A976373B}"/>
              </a:ext>
            </a:extLst>
          </p:cNvPr>
          <p:cNvSpPr>
            <a:spLocks noGrp="1"/>
          </p:cNvSpPr>
          <p:nvPr>
            <p:ph type="body" sz="quarter" idx="16"/>
          </p:nvPr>
        </p:nvSpPr>
        <p:spPr/>
        <p:txBody>
          <a:bodyPr/>
          <a:lstStyle/>
          <a:p>
            <a:endParaRPr lang="fr-FR" dirty="0"/>
          </a:p>
        </p:txBody>
      </p:sp>
      <p:sp>
        <p:nvSpPr>
          <p:cNvPr id="9" name="Espace réservé du texte 8">
            <a:extLst>
              <a:ext uri="{FF2B5EF4-FFF2-40B4-BE49-F238E27FC236}">
                <a16:creationId xmlns:a16="http://schemas.microsoft.com/office/drawing/2014/main" id="{AFF48CB0-3DA9-3D11-E2B1-97B59825B7F4}"/>
              </a:ext>
            </a:extLst>
          </p:cNvPr>
          <p:cNvSpPr>
            <a:spLocks noGrp="1"/>
          </p:cNvSpPr>
          <p:nvPr>
            <p:ph type="body" sz="quarter" idx="17"/>
          </p:nvPr>
        </p:nvSpPr>
        <p:spPr/>
        <p:txBody>
          <a:bodyPr/>
          <a:lstStyle/>
          <a:p>
            <a:endParaRPr lang="fr-FR" dirty="0"/>
          </a:p>
        </p:txBody>
      </p:sp>
      <p:sp>
        <p:nvSpPr>
          <p:cNvPr id="10" name="Espace réservé du texte 9">
            <a:extLst>
              <a:ext uri="{FF2B5EF4-FFF2-40B4-BE49-F238E27FC236}">
                <a16:creationId xmlns:a16="http://schemas.microsoft.com/office/drawing/2014/main" id="{6937B844-235A-29A1-A0A5-F9D9787AED9A}"/>
              </a:ext>
            </a:extLst>
          </p:cNvPr>
          <p:cNvSpPr>
            <a:spLocks noGrp="1"/>
          </p:cNvSpPr>
          <p:nvPr>
            <p:ph type="body" sz="quarter" idx="18"/>
          </p:nvPr>
        </p:nvSpPr>
        <p:spPr/>
        <p:txBody>
          <a:bodyPr/>
          <a:lstStyle/>
          <a:p>
            <a:endParaRPr lang="fr-FR" dirty="0"/>
          </a:p>
        </p:txBody>
      </p:sp>
      <p:sp>
        <p:nvSpPr>
          <p:cNvPr id="11" name="Espace réservé du texte 10">
            <a:extLst>
              <a:ext uri="{FF2B5EF4-FFF2-40B4-BE49-F238E27FC236}">
                <a16:creationId xmlns:a16="http://schemas.microsoft.com/office/drawing/2014/main" id="{F09235CB-B349-0E80-C1D9-27614FB798CB}"/>
              </a:ext>
            </a:extLst>
          </p:cNvPr>
          <p:cNvSpPr>
            <a:spLocks noGrp="1"/>
          </p:cNvSpPr>
          <p:nvPr>
            <p:ph type="body" sz="quarter" idx="19"/>
          </p:nvPr>
        </p:nvSpPr>
        <p:spPr/>
        <p:txBody>
          <a:bodyPr/>
          <a:lstStyle/>
          <a:p>
            <a:endParaRPr lang="fr-FR" dirty="0"/>
          </a:p>
        </p:txBody>
      </p:sp>
      <p:sp>
        <p:nvSpPr>
          <p:cNvPr id="12" name="Espace réservé du texte 11">
            <a:extLst>
              <a:ext uri="{FF2B5EF4-FFF2-40B4-BE49-F238E27FC236}">
                <a16:creationId xmlns:a16="http://schemas.microsoft.com/office/drawing/2014/main" id="{567C049E-3E01-B6C2-0EBF-8B3A2717974E}"/>
              </a:ext>
            </a:extLst>
          </p:cNvPr>
          <p:cNvSpPr>
            <a:spLocks noGrp="1"/>
          </p:cNvSpPr>
          <p:nvPr>
            <p:ph type="body" sz="quarter" idx="20"/>
          </p:nvPr>
        </p:nvSpPr>
        <p:spPr/>
        <p:txBody>
          <a:bodyPr/>
          <a:lstStyle/>
          <a:p>
            <a:endParaRPr lang="fr-FR" dirty="0"/>
          </a:p>
        </p:txBody>
      </p:sp>
      <p:sp>
        <p:nvSpPr>
          <p:cNvPr id="13" name="Espace réservé du texte 12">
            <a:extLst>
              <a:ext uri="{FF2B5EF4-FFF2-40B4-BE49-F238E27FC236}">
                <a16:creationId xmlns:a16="http://schemas.microsoft.com/office/drawing/2014/main" id="{B2A3880C-5835-A4E5-FA1E-12BC3D3E8195}"/>
              </a:ext>
            </a:extLst>
          </p:cNvPr>
          <p:cNvSpPr>
            <a:spLocks noGrp="1"/>
          </p:cNvSpPr>
          <p:nvPr>
            <p:ph type="body" sz="quarter" idx="21"/>
          </p:nvPr>
        </p:nvSpPr>
        <p:spPr/>
        <p:txBody>
          <a:bodyPr/>
          <a:lstStyle/>
          <a:p>
            <a:endParaRPr lang="fr-FR" dirty="0"/>
          </a:p>
        </p:txBody>
      </p:sp>
      <p:sp>
        <p:nvSpPr>
          <p:cNvPr id="14" name="Espace réservé du texte 13">
            <a:extLst>
              <a:ext uri="{FF2B5EF4-FFF2-40B4-BE49-F238E27FC236}">
                <a16:creationId xmlns:a16="http://schemas.microsoft.com/office/drawing/2014/main" id="{30482278-D0BC-7279-E0F9-1F864EA4EE6A}"/>
              </a:ext>
            </a:extLst>
          </p:cNvPr>
          <p:cNvSpPr>
            <a:spLocks noGrp="1"/>
          </p:cNvSpPr>
          <p:nvPr>
            <p:ph type="body" sz="quarter" idx="22"/>
          </p:nvPr>
        </p:nvSpPr>
        <p:spPr/>
        <p:txBody>
          <a:bodyPr/>
          <a:lstStyle/>
          <a:p>
            <a:endParaRPr lang="fr-FR" dirty="0"/>
          </a:p>
        </p:txBody>
      </p:sp>
      <p:sp>
        <p:nvSpPr>
          <p:cNvPr id="15" name="Espace réservé du texte 14">
            <a:extLst>
              <a:ext uri="{FF2B5EF4-FFF2-40B4-BE49-F238E27FC236}">
                <a16:creationId xmlns:a16="http://schemas.microsoft.com/office/drawing/2014/main" id="{99F6081F-CC35-8863-B947-3AC6831C2424}"/>
              </a:ext>
            </a:extLst>
          </p:cNvPr>
          <p:cNvSpPr>
            <a:spLocks noGrp="1"/>
          </p:cNvSpPr>
          <p:nvPr>
            <p:ph type="body" sz="quarter" idx="23"/>
          </p:nvPr>
        </p:nvSpPr>
        <p:spPr/>
        <p:txBody>
          <a:bodyPr/>
          <a:lstStyle/>
          <a:p>
            <a:endParaRPr lang="fr-FR" dirty="0"/>
          </a:p>
        </p:txBody>
      </p:sp>
      <p:sp>
        <p:nvSpPr>
          <p:cNvPr id="16" name="Espace réservé du texte 15">
            <a:extLst>
              <a:ext uri="{FF2B5EF4-FFF2-40B4-BE49-F238E27FC236}">
                <a16:creationId xmlns:a16="http://schemas.microsoft.com/office/drawing/2014/main" id="{EC23779A-BBD7-1240-28AA-CA6C4A116AE7}"/>
              </a:ext>
            </a:extLst>
          </p:cNvPr>
          <p:cNvSpPr>
            <a:spLocks noGrp="1"/>
          </p:cNvSpPr>
          <p:nvPr>
            <p:ph type="body" sz="quarter" idx="24"/>
          </p:nvPr>
        </p:nvSpPr>
        <p:spPr/>
        <p:txBody>
          <a:bodyPr/>
          <a:lstStyle/>
          <a:p>
            <a:endParaRPr lang="fr-FR" dirty="0"/>
          </a:p>
        </p:txBody>
      </p:sp>
      <p:sp>
        <p:nvSpPr>
          <p:cNvPr id="17" name="Espace réservé du texte 16">
            <a:extLst>
              <a:ext uri="{FF2B5EF4-FFF2-40B4-BE49-F238E27FC236}">
                <a16:creationId xmlns:a16="http://schemas.microsoft.com/office/drawing/2014/main" id="{C5CCD9A2-F42B-9977-E779-6F5E4638CC94}"/>
              </a:ext>
            </a:extLst>
          </p:cNvPr>
          <p:cNvSpPr>
            <a:spLocks noGrp="1"/>
          </p:cNvSpPr>
          <p:nvPr>
            <p:ph type="body" sz="quarter" idx="25"/>
          </p:nvPr>
        </p:nvSpPr>
        <p:spPr/>
        <p:txBody>
          <a:bodyPr/>
          <a:lstStyle/>
          <a:p>
            <a:endParaRPr lang="fr-FR" dirty="0"/>
          </a:p>
        </p:txBody>
      </p:sp>
      <p:sp>
        <p:nvSpPr>
          <p:cNvPr id="18" name="Espace réservé du texte 17">
            <a:extLst>
              <a:ext uri="{FF2B5EF4-FFF2-40B4-BE49-F238E27FC236}">
                <a16:creationId xmlns:a16="http://schemas.microsoft.com/office/drawing/2014/main" id="{F474D92F-7BD7-8805-C319-86723571AD56}"/>
              </a:ext>
            </a:extLst>
          </p:cNvPr>
          <p:cNvSpPr>
            <a:spLocks noGrp="1"/>
          </p:cNvSpPr>
          <p:nvPr>
            <p:ph type="body" sz="quarter" idx="26"/>
          </p:nvPr>
        </p:nvSpPr>
        <p:spPr/>
        <p:txBody>
          <a:bodyPr/>
          <a:lstStyle/>
          <a:p>
            <a:endParaRPr lang="fr-FR" dirty="0"/>
          </a:p>
        </p:txBody>
      </p:sp>
    </p:spTree>
    <p:extLst>
      <p:ext uri="{BB962C8B-B14F-4D97-AF65-F5344CB8AC3E}">
        <p14:creationId xmlns:p14="http://schemas.microsoft.com/office/powerpoint/2010/main" val="96269384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Espace réservé du texte 19">
            <a:extLst>
              <a:ext uri="{FF2B5EF4-FFF2-40B4-BE49-F238E27FC236}">
                <a16:creationId xmlns:a16="http://schemas.microsoft.com/office/drawing/2014/main" id="{64D067F0-AC8C-7611-2582-0BE3DDAA0A78}"/>
              </a:ext>
            </a:extLst>
          </p:cNvPr>
          <p:cNvSpPr>
            <a:spLocks noGrp="1"/>
          </p:cNvSpPr>
          <p:nvPr>
            <p:ph type="body" sz="quarter" idx="33"/>
          </p:nvPr>
        </p:nvSpPr>
        <p:spPr/>
        <p:txBody>
          <a:bodyPr/>
          <a:lstStyle/>
          <a:p>
            <a:endParaRPr lang="fr-FR" dirty="0"/>
          </a:p>
        </p:txBody>
      </p:sp>
      <p:sp>
        <p:nvSpPr>
          <p:cNvPr id="21" name="Espace réservé du texte 20">
            <a:extLst>
              <a:ext uri="{FF2B5EF4-FFF2-40B4-BE49-F238E27FC236}">
                <a16:creationId xmlns:a16="http://schemas.microsoft.com/office/drawing/2014/main" id="{3948E6A6-0455-1E71-865C-37684CD4BE49}"/>
              </a:ext>
            </a:extLst>
          </p:cNvPr>
          <p:cNvSpPr>
            <a:spLocks noGrp="1"/>
          </p:cNvSpPr>
          <p:nvPr>
            <p:ph type="body" sz="quarter" idx="34"/>
          </p:nvPr>
        </p:nvSpPr>
        <p:spPr/>
        <p:txBody>
          <a:bodyPr/>
          <a:lstStyle/>
          <a:p>
            <a:endParaRPr lang="fr-FR" dirty="0"/>
          </a:p>
        </p:txBody>
      </p:sp>
      <p:sp>
        <p:nvSpPr>
          <p:cNvPr id="22" name="Espace réservé du texte 21">
            <a:extLst>
              <a:ext uri="{FF2B5EF4-FFF2-40B4-BE49-F238E27FC236}">
                <a16:creationId xmlns:a16="http://schemas.microsoft.com/office/drawing/2014/main" id="{642C9CAE-8BE4-FF27-A848-2E8815D569D5}"/>
              </a:ext>
            </a:extLst>
          </p:cNvPr>
          <p:cNvSpPr>
            <a:spLocks noGrp="1"/>
          </p:cNvSpPr>
          <p:nvPr>
            <p:ph type="body" sz="quarter" idx="35"/>
          </p:nvPr>
        </p:nvSpPr>
        <p:spPr/>
        <p:txBody>
          <a:bodyPr/>
          <a:lstStyle/>
          <a:p>
            <a:endParaRPr lang="fr-FR" dirty="0"/>
          </a:p>
        </p:txBody>
      </p:sp>
      <p:sp>
        <p:nvSpPr>
          <p:cNvPr id="23" name="Espace réservé pour une image  22">
            <a:extLst>
              <a:ext uri="{FF2B5EF4-FFF2-40B4-BE49-F238E27FC236}">
                <a16:creationId xmlns:a16="http://schemas.microsoft.com/office/drawing/2014/main" id="{6CBB9492-AF72-9ACA-8393-39948B579347}"/>
              </a:ext>
            </a:extLst>
          </p:cNvPr>
          <p:cNvSpPr>
            <a:spLocks noGrp="1"/>
          </p:cNvSpPr>
          <p:nvPr>
            <p:ph type="pic" sz="quarter" idx="36"/>
          </p:nvPr>
        </p:nvSpPr>
        <p:spPr/>
        <p:txBody>
          <a:bodyPr/>
          <a:lstStyle/>
          <a:p>
            <a:endParaRPr lang="fr-FR" dirty="0"/>
          </a:p>
        </p:txBody>
      </p:sp>
      <p:sp>
        <p:nvSpPr>
          <p:cNvPr id="16" name="Espace réservé du texte 15">
            <a:extLst>
              <a:ext uri="{FF2B5EF4-FFF2-40B4-BE49-F238E27FC236}">
                <a16:creationId xmlns:a16="http://schemas.microsoft.com/office/drawing/2014/main" id="{C27B7E80-F6F5-8F58-E413-C31BB8CF9EA5}"/>
              </a:ext>
            </a:extLst>
          </p:cNvPr>
          <p:cNvSpPr>
            <a:spLocks noGrp="1"/>
          </p:cNvSpPr>
          <p:nvPr>
            <p:ph type="body" sz="quarter" idx="29"/>
          </p:nvPr>
        </p:nvSpPr>
        <p:spPr/>
        <p:txBody>
          <a:bodyPr/>
          <a:lstStyle/>
          <a:p>
            <a:endParaRPr lang="fr-FR" dirty="0"/>
          </a:p>
        </p:txBody>
      </p:sp>
      <p:sp>
        <p:nvSpPr>
          <p:cNvPr id="17" name="Espace réservé du texte 16">
            <a:extLst>
              <a:ext uri="{FF2B5EF4-FFF2-40B4-BE49-F238E27FC236}">
                <a16:creationId xmlns:a16="http://schemas.microsoft.com/office/drawing/2014/main" id="{0100B754-02F6-B271-5E06-ECF85ACCF76B}"/>
              </a:ext>
            </a:extLst>
          </p:cNvPr>
          <p:cNvSpPr>
            <a:spLocks noGrp="1"/>
          </p:cNvSpPr>
          <p:nvPr>
            <p:ph type="body" sz="quarter" idx="30"/>
          </p:nvPr>
        </p:nvSpPr>
        <p:spPr/>
        <p:txBody>
          <a:bodyPr/>
          <a:lstStyle/>
          <a:p>
            <a:endParaRPr lang="fr-FR" dirty="0"/>
          </a:p>
        </p:txBody>
      </p:sp>
      <p:sp>
        <p:nvSpPr>
          <p:cNvPr id="18" name="Espace réservé du texte 17">
            <a:extLst>
              <a:ext uri="{FF2B5EF4-FFF2-40B4-BE49-F238E27FC236}">
                <a16:creationId xmlns:a16="http://schemas.microsoft.com/office/drawing/2014/main" id="{75E3C42E-DB6A-0B08-B7FE-CB9D652F8A06}"/>
              </a:ext>
            </a:extLst>
          </p:cNvPr>
          <p:cNvSpPr>
            <a:spLocks noGrp="1"/>
          </p:cNvSpPr>
          <p:nvPr>
            <p:ph type="body" sz="quarter" idx="31"/>
          </p:nvPr>
        </p:nvSpPr>
        <p:spPr/>
        <p:txBody>
          <a:bodyPr/>
          <a:lstStyle/>
          <a:p>
            <a:endParaRPr lang="fr-FR" dirty="0"/>
          </a:p>
        </p:txBody>
      </p:sp>
      <p:sp>
        <p:nvSpPr>
          <p:cNvPr id="19" name="Espace réservé pour une image  18">
            <a:extLst>
              <a:ext uri="{FF2B5EF4-FFF2-40B4-BE49-F238E27FC236}">
                <a16:creationId xmlns:a16="http://schemas.microsoft.com/office/drawing/2014/main" id="{058E555D-4444-5B7A-E40A-01DFE37A3A49}"/>
              </a:ext>
            </a:extLst>
          </p:cNvPr>
          <p:cNvSpPr>
            <a:spLocks noGrp="1"/>
          </p:cNvSpPr>
          <p:nvPr>
            <p:ph type="pic" sz="quarter" idx="32"/>
          </p:nvPr>
        </p:nvSpPr>
        <p:spPr/>
        <p:txBody>
          <a:bodyPr/>
          <a:lstStyle/>
          <a:p>
            <a:endParaRPr lang="fr-FR" dirty="0"/>
          </a:p>
        </p:txBody>
      </p:sp>
      <p:sp>
        <p:nvSpPr>
          <p:cNvPr id="2" name="Espace réservé du pied de page 1">
            <a:extLst>
              <a:ext uri="{FF2B5EF4-FFF2-40B4-BE49-F238E27FC236}">
                <a16:creationId xmlns:a16="http://schemas.microsoft.com/office/drawing/2014/main" id="{8A99DEAE-A4E8-7578-DD3A-50CEDF6B790E}"/>
              </a:ext>
            </a:extLst>
          </p:cNvPr>
          <p:cNvSpPr>
            <a:spLocks noGrp="1"/>
          </p:cNvSpPr>
          <p:nvPr>
            <p:ph type="ftr" sz="quarter" idx="10"/>
          </p:nvPr>
        </p:nvSpPr>
        <p:spPr/>
        <p:txBody>
          <a:bodyPr/>
          <a:lstStyle/>
          <a:p>
            <a:r>
              <a:rPr lang="en-US" dirty="0"/>
              <a:t>Confidentiality level | MM/DD/YYYY | Presenter</a:t>
            </a:r>
          </a:p>
        </p:txBody>
      </p:sp>
      <p:sp>
        <p:nvSpPr>
          <p:cNvPr id="3" name="Espace réservé du numéro de diapositive 2">
            <a:extLst>
              <a:ext uri="{FF2B5EF4-FFF2-40B4-BE49-F238E27FC236}">
                <a16:creationId xmlns:a16="http://schemas.microsoft.com/office/drawing/2014/main" id="{0D35842F-C436-E969-8E38-1024630476E6}"/>
              </a:ext>
            </a:extLst>
          </p:cNvPr>
          <p:cNvSpPr>
            <a:spLocks noGrp="1"/>
          </p:cNvSpPr>
          <p:nvPr>
            <p:ph type="sldNum" sz="quarter" idx="11"/>
          </p:nvPr>
        </p:nvSpPr>
        <p:spPr/>
        <p:txBody>
          <a:bodyPr/>
          <a:lstStyle/>
          <a:p>
            <a:fld id="{72F7D735-2684-4015-BC38-8C62B24B466E}" type="slidenum">
              <a:rPr lang="fr-FR" smtClean="0"/>
              <a:pPr/>
              <a:t>39</a:t>
            </a:fld>
            <a:endParaRPr lang="fr-FR" dirty="0"/>
          </a:p>
        </p:txBody>
      </p:sp>
      <p:sp>
        <p:nvSpPr>
          <p:cNvPr id="4" name="Espace réservé du texte 3">
            <a:extLst>
              <a:ext uri="{FF2B5EF4-FFF2-40B4-BE49-F238E27FC236}">
                <a16:creationId xmlns:a16="http://schemas.microsoft.com/office/drawing/2014/main" id="{016F8716-0F8F-72C6-857C-2EDBE8637243}"/>
              </a:ext>
            </a:extLst>
          </p:cNvPr>
          <p:cNvSpPr>
            <a:spLocks noGrp="1"/>
          </p:cNvSpPr>
          <p:nvPr>
            <p:ph type="body" sz="quarter" idx="12"/>
          </p:nvPr>
        </p:nvSpPr>
        <p:spPr/>
        <p:txBody>
          <a:bodyPr/>
          <a:lstStyle/>
          <a:p>
            <a:endParaRPr lang="fr-FR" dirty="0"/>
          </a:p>
        </p:txBody>
      </p:sp>
      <p:sp>
        <p:nvSpPr>
          <p:cNvPr id="5" name="Espace réservé du texte 4">
            <a:extLst>
              <a:ext uri="{FF2B5EF4-FFF2-40B4-BE49-F238E27FC236}">
                <a16:creationId xmlns:a16="http://schemas.microsoft.com/office/drawing/2014/main" id="{B30305EF-3E64-7DE6-F16F-DD182C1E4350}"/>
              </a:ext>
            </a:extLst>
          </p:cNvPr>
          <p:cNvSpPr>
            <a:spLocks noGrp="1"/>
          </p:cNvSpPr>
          <p:nvPr>
            <p:ph type="body" sz="quarter" idx="18"/>
          </p:nvPr>
        </p:nvSpPr>
        <p:spPr/>
        <p:txBody>
          <a:bodyPr/>
          <a:lstStyle/>
          <a:p>
            <a:endParaRPr lang="fr-FR" dirty="0"/>
          </a:p>
        </p:txBody>
      </p:sp>
      <p:sp>
        <p:nvSpPr>
          <p:cNvPr id="6" name="Espace réservé du texte 5">
            <a:extLst>
              <a:ext uri="{FF2B5EF4-FFF2-40B4-BE49-F238E27FC236}">
                <a16:creationId xmlns:a16="http://schemas.microsoft.com/office/drawing/2014/main" id="{777E6317-6BA1-E5FB-B8AC-54DEF3B744AB}"/>
              </a:ext>
            </a:extLst>
          </p:cNvPr>
          <p:cNvSpPr>
            <a:spLocks noGrp="1"/>
          </p:cNvSpPr>
          <p:nvPr>
            <p:ph type="body" sz="quarter" idx="19"/>
          </p:nvPr>
        </p:nvSpPr>
        <p:spPr/>
        <p:txBody>
          <a:bodyPr/>
          <a:lstStyle/>
          <a:p>
            <a:endParaRPr lang="fr-FR" dirty="0"/>
          </a:p>
        </p:txBody>
      </p:sp>
      <p:sp>
        <p:nvSpPr>
          <p:cNvPr id="7" name="Espace réservé pour une image  6">
            <a:extLst>
              <a:ext uri="{FF2B5EF4-FFF2-40B4-BE49-F238E27FC236}">
                <a16:creationId xmlns:a16="http://schemas.microsoft.com/office/drawing/2014/main" id="{32F5C75F-FD38-D1A5-1092-9A5594FD9583}"/>
              </a:ext>
            </a:extLst>
          </p:cNvPr>
          <p:cNvSpPr>
            <a:spLocks noGrp="1"/>
          </p:cNvSpPr>
          <p:nvPr>
            <p:ph type="pic" sz="quarter" idx="20"/>
          </p:nvPr>
        </p:nvSpPr>
        <p:spPr/>
        <p:txBody>
          <a:bodyPr/>
          <a:lstStyle/>
          <a:p>
            <a:endParaRPr lang="fr-FR" dirty="0"/>
          </a:p>
        </p:txBody>
      </p:sp>
      <p:sp>
        <p:nvSpPr>
          <p:cNvPr id="8" name="Espace réservé du texte 7">
            <a:extLst>
              <a:ext uri="{FF2B5EF4-FFF2-40B4-BE49-F238E27FC236}">
                <a16:creationId xmlns:a16="http://schemas.microsoft.com/office/drawing/2014/main" id="{1827CAEA-6707-EE37-E7B9-500A06EA598A}"/>
              </a:ext>
            </a:extLst>
          </p:cNvPr>
          <p:cNvSpPr>
            <a:spLocks noGrp="1"/>
          </p:cNvSpPr>
          <p:nvPr>
            <p:ph type="body" sz="quarter" idx="21"/>
          </p:nvPr>
        </p:nvSpPr>
        <p:spPr/>
        <p:txBody>
          <a:bodyPr/>
          <a:lstStyle/>
          <a:p>
            <a:endParaRPr lang="fr-FR" dirty="0"/>
          </a:p>
        </p:txBody>
      </p:sp>
      <p:sp>
        <p:nvSpPr>
          <p:cNvPr id="9" name="Espace réservé du texte 8">
            <a:extLst>
              <a:ext uri="{FF2B5EF4-FFF2-40B4-BE49-F238E27FC236}">
                <a16:creationId xmlns:a16="http://schemas.microsoft.com/office/drawing/2014/main" id="{4F089826-48BC-0E56-BB57-2CF15F4D8F4A}"/>
              </a:ext>
            </a:extLst>
          </p:cNvPr>
          <p:cNvSpPr>
            <a:spLocks noGrp="1"/>
          </p:cNvSpPr>
          <p:nvPr>
            <p:ph type="body" sz="quarter" idx="22"/>
          </p:nvPr>
        </p:nvSpPr>
        <p:spPr/>
        <p:txBody>
          <a:bodyPr/>
          <a:lstStyle/>
          <a:p>
            <a:endParaRPr lang="fr-FR" dirty="0"/>
          </a:p>
        </p:txBody>
      </p:sp>
      <p:sp>
        <p:nvSpPr>
          <p:cNvPr id="10" name="Espace réservé du texte 9">
            <a:extLst>
              <a:ext uri="{FF2B5EF4-FFF2-40B4-BE49-F238E27FC236}">
                <a16:creationId xmlns:a16="http://schemas.microsoft.com/office/drawing/2014/main" id="{BB565284-51EB-296E-F82A-B37530FA46F9}"/>
              </a:ext>
            </a:extLst>
          </p:cNvPr>
          <p:cNvSpPr>
            <a:spLocks noGrp="1"/>
          </p:cNvSpPr>
          <p:nvPr>
            <p:ph type="body" sz="quarter" idx="23"/>
          </p:nvPr>
        </p:nvSpPr>
        <p:spPr/>
        <p:txBody>
          <a:bodyPr/>
          <a:lstStyle/>
          <a:p>
            <a:endParaRPr lang="fr-FR" dirty="0"/>
          </a:p>
        </p:txBody>
      </p:sp>
      <p:sp>
        <p:nvSpPr>
          <p:cNvPr id="11" name="Espace réservé pour une image  10">
            <a:extLst>
              <a:ext uri="{FF2B5EF4-FFF2-40B4-BE49-F238E27FC236}">
                <a16:creationId xmlns:a16="http://schemas.microsoft.com/office/drawing/2014/main" id="{3AF8690F-611A-81CB-9588-1D17533EC4E1}"/>
              </a:ext>
            </a:extLst>
          </p:cNvPr>
          <p:cNvSpPr>
            <a:spLocks noGrp="1"/>
          </p:cNvSpPr>
          <p:nvPr>
            <p:ph type="pic" sz="quarter" idx="24"/>
          </p:nvPr>
        </p:nvSpPr>
        <p:spPr/>
        <p:txBody>
          <a:bodyPr/>
          <a:lstStyle/>
          <a:p>
            <a:endParaRPr lang="fr-FR" dirty="0"/>
          </a:p>
        </p:txBody>
      </p:sp>
      <p:sp>
        <p:nvSpPr>
          <p:cNvPr id="12" name="Espace réservé du texte 11">
            <a:extLst>
              <a:ext uri="{FF2B5EF4-FFF2-40B4-BE49-F238E27FC236}">
                <a16:creationId xmlns:a16="http://schemas.microsoft.com/office/drawing/2014/main" id="{77061083-49A8-8085-F0BF-BC7BFA78B9B1}"/>
              </a:ext>
            </a:extLst>
          </p:cNvPr>
          <p:cNvSpPr>
            <a:spLocks noGrp="1"/>
          </p:cNvSpPr>
          <p:nvPr>
            <p:ph type="body" sz="quarter" idx="25"/>
          </p:nvPr>
        </p:nvSpPr>
        <p:spPr/>
        <p:txBody>
          <a:bodyPr/>
          <a:lstStyle/>
          <a:p>
            <a:endParaRPr lang="fr-FR" dirty="0"/>
          </a:p>
        </p:txBody>
      </p:sp>
      <p:sp>
        <p:nvSpPr>
          <p:cNvPr id="13" name="Espace réservé du texte 12">
            <a:extLst>
              <a:ext uri="{FF2B5EF4-FFF2-40B4-BE49-F238E27FC236}">
                <a16:creationId xmlns:a16="http://schemas.microsoft.com/office/drawing/2014/main" id="{85314A7E-6A3F-ABC6-91F7-EFCCA6811BF6}"/>
              </a:ext>
            </a:extLst>
          </p:cNvPr>
          <p:cNvSpPr>
            <a:spLocks noGrp="1"/>
          </p:cNvSpPr>
          <p:nvPr>
            <p:ph type="body" sz="quarter" idx="26"/>
          </p:nvPr>
        </p:nvSpPr>
        <p:spPr/>
        <p:txBody>
          <a:bodyPr/>
          <a:lstStyle/>
          <a:p>
            <a:endParaRPr lang="fr-FR" dirty="0"/>
          </a:p>
        </p:txBody>
      </p:sp>
      <p:sp>
        <p:nvSpPr>
          <p:cNvPr id="14" name="Espace réservé du texte 13">
            <a:extLst>
              <a:ext uri="{FF2B5EF4-FFF2-40B4-BE49-F238E27FC236}">
                <a16:creationId xmlns:a16="http://schemas.microsoft.com/office/drawing/2014/main" id="{2B622232-29D2-8DC5-2C51-1010BAD30A58}"/>
              </a:ext>
            </a:extLst>
          </p:cNvPr>
          <p:cNvSpPr>
            <a:spLocks noGrp="1"/>
          </p:cNvSpPr>
          <p:nvPr>
            <p:ph type="body" sz="quarter" idx="27"/>
          </p:nvPr>
        </p:nvSpPr>
        <p:spPr/>
        <p:txBody>
          <a:bodyPr/>
          <a:lstStyle/>
          <a:p>
            <a:endParaRPr lang="fr-FR" dirty="0"/>
          </a:p>
        </p:txBody>
      </p:sp>
      <p:sp>
        <p:nvSpPr>
          <p:cNvPr id="15" name="Espace réservé pour une image  14">
            <a:extLst>
              <a:ext uri="{FF2B5EF4-FFF2-40B4-BE49-F238E27FC236}">
                <a16:creationId xmlns:a16="http://schemas.microsoft.com/office/drawing/2014/main" id="{169B239D-AAA4-ADF4-5EC9-839DCD28A438}"/>
              </a:ext>
            </a:extLst>
          </p:cNvPr>
          <p:cNvSpPr>
            <a:spLocks noGrp="1"/>
          </p:cNvSpPr>
          <p:nvPr>
            <p:ph type="pic" sz="quarter" idx="28"/>
          </p:nvPr>
        </p:nvSpPr>
        <p:spPr/>
        <p:txBody>
          <a:bodyPr/>
          <a:lstStyle/>
          <a:p>
            <a:endParaRPr lang="fr-FR" dirty="0"/>
          </a:p>
        </p:txBody>
      </p:sp>
      <p:sp>
        <p:nvSpPr>
          <p:cNvPr id="24" name="Espace réservé du texte 23">
            <a:extLst>
              <a:ext uri="{FF2B5EF4-FFF2-40B4-BE49-F238E27FC236}">
                <a16:creationId xmlns:a16="http://schemas.microsoft.com/office/drawing/2014/main" id="{666A399A-A2DA-248C-1F56-083974ADD7B4}"/>
              </a:ext>
            </a:extLst>
          </p:cNvPr>
          <p:cNvSpPr>
            <a:spLocks noGrp="1"/>
          </p:cNvSpPr>
          <p:nvPr>
            <p:ph type="body" sz="quarter" idx="37"/>
          </p:nvPr>
        </p:nvSpPr>
        <p:spPr/>
        <p:txBody>
          <a:bodyPr/>
          <a:lstStyle/>
          <a:p>
            <a:endParaRPr lang="fr-FR" dirty="0"/>
          </a:p>
        </p:txBody>
      </p:sp>
    </p:spTree>
    <p:extLst>
      <p:ext uri="{BB962C8B-B14F-4D97-AF65-F5344CB8AC3E}">
        <p14:creationId xmlns:p14="http://schemas.microsoft.com/office/powerpoint/2010/main" val="4113492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3" name="Ellipse 2">
            <a:extLst>
              <a:ext uri="{FF2B5EF4-FFF2-40B4-BE49-F238E27FC236}">
                <a16:creationId xmlns:a16="http://schemas.microsoft.com/office/drawing/2014/main" id="{63140B9A-EAFC-A4F4-C225-DA3DDE1940AB}"/>
              </a:ext>
            </a:extLst>
          </p:cNvPr>
          <p:cNvSpPr/>
          <p:nvPr/>
        </p:nvSpPr>
        <p:spPr>
          <a:xfrm>
            <a:off x="-168696" y="-171400"/>
            <a:ext cx="3240360" cy="3240360"/>
          </a:xfrm>
          <a:prstGeom prst="ellipse">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 </a:t>
            </a:r>
          </a:p>
        </p:txBody>
      </p:sp>
      <p:sp>
        <p:nvSpPr>
          <p:cNvPr id="5" name="ZoneTexte 4">
            <a:extLst>
              <a:ext uri="{FF2B5EF4-FFF2-40B4-BE49-F238E27FC236}">
                <a16:creationId xmlns:a16="http://schemas.microsoft.com/office/drawing/2014/main" id="{81AFF268-D9CD-496A-CFEB-88B10C1068E9}"/>
              </a:ext>
            </a:extLst>
          </p:cNvPr>
          <p:cNvSpPr txBox="1"/>
          <p:nvPr/>
        </p:nvSpPr>
        <p:spPr>
          <a:xfrm>
            <a:off x="1042755" y="620688"/>
            <a:ext cx="817458" cy="615553"/>
          </a:xfrm>
          <a:prstGeom prst="rect">
            <a:avLst/>
          </a:prstGeom>
          <a:noFill/>
        </p:spPr>
        <p:txBody>
          <a:bodyPr wrap="square" lIns="36000" tIns="0" rIns="36000" bIns="0" rtlCol="0">
            <a:spAutoFit/>
          </a:bodyPr>
          <a:lstStyle/>
          <a:p>
            <a:pPr algn="ctr">
              <a:buClr>
                <a:schemeClr val="tx2"/>
              </a:buClr>
            </a:pPr>
            <a:r>
              <a:rPr lang="en-US" sz="4000" b="1" dirty="0">
                <a:solidFill>
                  <a:schemeClr val="bg1"/>
                </a:solidFill>
              </a:rPr>
              <a:t>01</a:t>
            </a:r>
          </a:p>
        </p:txBody>
      </p:sp>
      <p:pic>
        <p:nvPicPr>
          <p:cNvPr id="4" name="Graphique 3">
            <a:extLst>
              <a:ext uri="{FF2B5EF4-FFF2-40B4-BE49-F238E27FC236}">
                <a16:creationId xmlns:a16="http://schemas.microsoft.com/office/drawing/2014/main" id="{2194ACDD-386D-AE98-1FD9-031FBC35A66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46646" y="3671490"/>
            <a:ext cx="1209675" cy="3195638"/>
          </a:xfrm>
          <a:prstGeom prst="rect">
            <a:avLst/>
          </a:prstGeom>
        </p:spPr>
      </p:pic>
      <p:sp>
        <p:nvSpPr>
          <p:cNvPr id="9" name="ZoneTexte 8">
            <a:extLst>
              <a:ext uri="{FF2B5EF4-FFF2-40B4-BE49-F238E27FC236}">
                <a16:creationId xmlns:a16="http://schemas.microsoft.com/office/drawing/2014/main" id="{8E238CFB-F6FA-B0D4-3A25-CCDFF4C5397A}"/>
              </a:ext>
            </a:extLst>
          </p:cNvPr>
          <p:cNvSpPr txBox="1"/>
          <p:nvPr/>
        </p:nvSpPr>
        <p:spPr>
          <a:xfrm>
            <a:off x="623392" y="1422068"/>
            <a:ext cx="1656184" cy="738664"/>
          </a:xfrm>
          <a:prstGeom prst="rect">
            <a:avLst/>
          </a:prstGeom>
          <a:noFill/>
        </p:spPr>
        <p:txBody>
          <a:bodyPr wrap="square" lIns="36000" tIns="0" rIns="36000" bIns="0" rtlCol="0">
            <a:spAutoFit/>
          </a:bodyPr>
          <a:lstStyle/>
          <a:p>
            <a:pPr algn="ctr">
              <a:buClr>
                <a:schemeClr val="tx2"/>
              </a:buClr>
            </a:pPr>
            <a:r>
              <a:rPr lang="en-US" sz="1600" dirty="0">
                <a:solidFill>
                  <a:schemeClr val="bg1"/>
                </a:solidFill>
              </a:rPr>
              <a:t>Part 1 title: xxxx x xxx x xxx xxxxxxx xxxx xxx</a:t>
            </a:r>
          </a:p>
        </p:txBody>
      </p:sp>
      <p:sp>
        <p:nvSpPr>
          <p:cNvPr id="6" name="ZoneTexte 5">
            <a:extLst>
              <a:ext uri="{FF2B5EF4-FFF2-40B4-BE49-F238E27FC236}">
                <a16:creationId xmlns:a16="http://schemas.microsoft.com/office/drawing/2014/main" id="{882319B2-DAE5-37E8-713B-CC5474810AA9}"/>
              </a:ext>
            </a:extLst>
          </p:cNvPr>
          <p:cNvSpPr txBox="1"/>
          <p:nvPr/>
        </p:nvSpPr>
        <p:spPr>
          <a:xfrm>
            <a:off x="3719736" y="2264197"/>
            <a:ext cx="7344817" cy="2585323"/>
          </a:xfrm>
          <a:prstGeom prst="rect">
            <a:avLst/>
          </a:prstGeom>
          <a:noFill/>
        </p:spPr>
        <p:txBody>
          <a:bodyPr wrap="square" lIns="36000" tIns="0" rIns="36000" bIns="0" rtlCol="0" anchor="ctr" anchorCtr="0">
            <a:spAutoFit/>
          </a:bodyPr>
          <a:lstStyle/>
          <a:p>
            <a:pPr>
              <a:buClr>
                <a:schemeClr val="tx2"/>
              </a:buClr>
            </a:pPr>
            <a:r>
              <a:rPr lang="en-US" sz="2400" dirty="0">
                <a:solidFill>
                  <a:schemeClr val="bg1"/>
                </a:solidFill>
              </a:rPr>
              <a:t>Sub-chapter title</a:t>
            </a:r>
          </a:p>
          <a:p>
            <a:pPr>
              <a:buClr>
                <a:schemeClr val="tx2"/>
              </a:buClr>
            </a:pPr>
            <a:endParaRPr lang="fr-FR" sz="2400" dirty="0">
              <a:solidFill>
                <a:schemeClr val="bg1"/>
              </a:solidFill>
            </a:endParaRPr>
          </a:p>
          <a:p>
            <a:pPr>
              <a:buClr>
                <a:schemeClr val="tx2"/>
              </a:buClr>
            </a:pPr>
            <a:r>
              <a:rPr lang="en-US" sz="2400" dirty="0">
                <a:solidFill>
                  <a:schemeClr val="bg1"/>
                </a:solidFill>
              </a:rPr>
              <a:t>Sub-chapter title</a:t>
            </a:r>
          </a:p>
          <a:p>
            <a:pPr>
              <a:buClr>
                <a:schemeClr val="tx2"/>
              </a:buClr>
            </a:pPr>
            <a:endParaRPr lang="fr-FR" sz="2400" dirty="0">
              <a:solidFill>
                <a:schemeClr val="bg1"/>
              </a:solidFill>
            </a:endParaRPr>
          </a:p>
          <a:p>
            <a:pPr>
              <a:buClr>
                <a:schemeClr val="tx2"/>
              </a:buClr>
            </a:pPr>
            <a:r>
              <a:rPr lang="en-US" sz="2400" dirty="0">
                <a:solidFill>
                  <a:schemeClr val="bg1"/>
                </a:solidFill>
              </a:rPr>
              <a:t>Sub-chapter title</a:t>
            </a:r>
          </a:p>
          <a:p>
            <a:pPr>
              <a:buClr>
                <a:schemeClr val="tx2"/>
              </a:buClr>
            </a:pPr>
            <a:endParaRPr lang="fr-FR" sz="2400" dirty="0">
              <a:solidFill>
                <a:schemeClr val="bg1"/>
              </a:solidFill>
            </a:endParaRPr>
          </a:p>
          <a:p>
            <a:pPr>
              <a:buClr>
                <a:schemeClr val="tx2"/>
              </a:buClr>
            </a:pPr>
            <a:r>
              <a:rPr lang="en-US" sz="2400" dirty="0">
                <a:solidFill>
                  <a:schemeClr val="bg1"/>
                </a:solidFill>
              </a:rPr>
              <a:t>Sub-chapter title</a:t>
            </a:r>
          </a:p>
        </p:txBody>
      </p:sp>
    </p:spTree>
    <p:extLst>
      <p:ext uri="{BB962C8B-B14F-4D97-AF65-F5344CB8AC3E}">
        <p14:creationId xmlns:p14="http://schemas.microsoft.com/office/powerpoint/2010/main" val="79144030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Espace réservé du texte 24">
            <a:extLst>
              <a:ext uri="{FF2B5EF4-FFF2-40B4-BE49-F238E27FC236}">
                <a16:creationId xmlns:a16="http://schemas.microsoft.com/office/drawing/2014/main" id="{6D684642-270C-AEB8-CA9E-F5E1E0E1154F}"/>
              </a:ext>
            </a:extLst>
          </p:cNvPr>
          <p:cNvSpPr>
            <a:spLocks noGrp="1"/>
          </p:cNvSpPr>
          <p:nvPr>
            <p:ph type="body" sz="quarter" idx="55"/>
          </p:nvPr>
        </p:nvSpPr>
        <p:spPr/>
        <p:txBody>
          <a:bodyPr/>
          <a:lstStyle/>
          <a:p>
            <a:endParaRPr lang="fr-FR" dirty="0"/>
          </a:p>
        </p:txBody>
      </p:sp>
      <p:sp>
        <p:nvSpPr>
          <p:cNvPr id="24" name="Espace réservé du texte 23">
            <a:extLst>
              <a:ext uri="{FF2B5EF4-FFF2-40B4-BE49-F238E27FC236}">
                <a16:creationId xmlns:a16="http://schemas.microsoft.com/office/drawing/2014/main" id="{E7F8B1B1-4E12-46B2-03C6-2B67916E8702}"/>
              </a:ext>
            </a:extLst>
          </p:cNvPr>
          <p:cNvSpPr>
            <a:spLocks noGrp="1"/>
          </p:cNvSpPr>
          <p:nvPr>
            <p:ph type="body" sz="quarter" idx="54"/>
          </p:nvPr>
        </p:nvSpPr>
        <p:spPr/>
        <p:txBody>
          <a:bodyPr/>
          <a:lstStyle/>
          <a:p>
            <a:endParaRPr lang="fr-FR" dirty="0"/>
          </a:p>
        </p:txBody>
      </p:sp>
      <p:sp>
        <p:nvSpPr>
          <p:cNvPr id="23" name="Espace réservé du texte 22">
            <a:extLst>
              <a:ext uri="{FF2B5EF4-FFF2-40B4-BE49-F238E27FC236}">
                <a16:creationId xmlns:a16="http://schemas.microsoft.com/office/drawing/2014/main" id="{8506D031-D91F-A255-8CFC-9B697A71C338}"/>
              </a:ext>
            </a:extLst>
          </p:cNvPr>
          <p:cNvSpPr>
            <a:spLocks noGrp="1"/>
          </p:cNvSpPr>
          <p:nvPr>
            <p:ph type="body" sz="quarter" idx="53"/>
          </p:nvPr>
        </p:nvSpPr>
        <p:spPr/>
        <p:txBody>
          <a:bodyPr/>
          <a:lstStyle/>
          <a:p>
            <a:endParaRPr lang="fr-FR" dirty="0"/>
          </a:p>
        </p:txBody>
      </p:sp>
      <p:sp>
        <p:nvSpPr>
          <p:cNvPr id="22" name="Espace réservé du texte 21">
            <a:extLst>
              <a:ext uri="{FF2B5EF4-FFF2-40B4-BE49-F238E27FC236}">
                <a16:creationId xmlns:a16="http://schemas.microsoft.com/office/drawing/2014/main" id="{3B320E28-91C6-14E2-A5A8-D4098F576736}"/>
              </a:ext>
            </a:extLst>
          </p:cNvPr>
          <p:cNvSpPr>
            <a:spLocks noGrp="1"/>
          </p:cNvSpPr>
          <p:nvPr>
            <p:ph type="body" sz="quarter" idx="52"/>
          </p:nvPr>
        </p:nvSpPr>
        <p:spPr/>
        <p:txBody>
          <a:bodyPr/>
          <a:lstStyle/>
          <a:p>
            <a:endParaRPr lang="fr-FR" dirty="0"/>
          </a:p>
        </p:txBody>
      </p:sp>
      <p:sp>
        <p:nvSpPr>
          <p:cNvPr id="21" name="Espace réservé du texte 20">
            <a:extLst>
              <a:ext uri="{FF2B5EF4-FFF2-40B4-BE49-F238E27FC236}">
                <a16:creationId xmlns:a16="http://schemas.microsoft.com/office/drawing/2014/main" id="{C111A2E5-8837-C7F3-ADC6-594CED7A10A4}"/>
              </a:ext>
            </a:extLst>
          </p:cNvPr>
          <p:cNvSpPr>
            <a:spLocks noGrp="1"/>
          </p:cNvSpPr>
          <p:nvPr>
            <p:ph type="body" sz="quarter" idx="51"/>
          </p:nvPr>
        </p:nvSpPr>
        <p:spPr/>
        <p:txBody>
          <a:bodyPr/>
          <a:lstStyle/>
          <a:p>
            <a:endParaRPr lang="fr-FR" dirty="0"/>
          </a:p>
        </p:txBody>
      </p:sp>
      <p:sp>
        <p:nvSpPr>
          <p:cNvPr id="20" name="Espace réservé du texte 19">
            <a:extLst>
              <a:ext uri="{FF2B5EF4-FFF2-40B4-BE49-F238E27FC236}">
                <a16:creationId xmlns:a16="http://schemas.microsoft.com/office/drawing/2014/main" id="{72AF92D0-7709-B77A-D75E-15A5A0D0390C}"/>
              </a:ext>
            </a:extLst>
          </p:cNvPr>
          <p:cNvSpPr>
            <a:spLocks noGrp="1"/>
          </p:cNvSpPr>
          <p:nvPr>
            <p:ph type="body" sz="quarter" idx="50"/>
          </p:nvPr>
        </p:nvSpPr>
        <p:spPr/>
        <p:txBody>
          <a:bodyPr/>
          <a:lstStyle/>
          <a:p>
            <a:endParaRPr lang="fr-FR" dirty="0"/>
          </a:p>
        </p:txBody>
      </p:sp>
      <p:sp>
        <p:nvSpPr>
          <p:cNvPr id="4" name="Espace réservé du texte 3">
            <a:extLst>
              <a:ext uri="{FF2B5EF4-FFF2-40B4-BE49-F238E27FC236}">
                <a16:creationId xmlns:a16="http://schemas.microsoft.com/office/drawing/2014/main" id="{9C7CE776-60B3-1B2A-A17E-B76A2F93C3CD}"/>
              </a:ext>
            </a:extLst>
          </p:cNvPr>
          <p:cNvSpPr>
            <a:spLocks noGrp="1"/>
          </p:cNvSpPr>
          <p:nvPr>
            <p:ph type="body" sz="quarter" idx="12"/>
          </p:nvPr>
        </p:nvSpPr>
        <p:spPr/>
        <p:txBody>
          <a:bodyPr/>
          <a:lstStyle/>
          <a:p>
            <a:endParaRPr lang="fr-FR" dirty="0"/>
          </a:p>
        </p:txBody>
      </p:sp>
      <p:sp>
        <p:nvSpPr>
          <p:cNvPr id="2" name="Espace réservé du pied de page 1">
            <a:extLst>
              <a:ext uri="{FF2B5EF4-FFF2-40B4-BE49-F238E27FC236}">
                <a16:creationId xmlns:a16="http://schemas.microsoft.com/office/drawing/2014/main" id="{B8C91CFE-B441-AB02-ED9B-6C71250772C3}"/>
              </a:ext>
            </a:extLst>
          </p:cNvPr>
          <p:cNvSpPr>
            <a:spLocks noGrp="1"/>
          </p:cNvSpPr>
          <p:nvPr>
            <p:ph type="ftr" sz="quarter" idx="10"/>
          </p:nvPr>
        </p:nvSpPr>
        <p:spPr/>
        <p:txBody>
          <a:bodyPr/>
          <a:lstStyle/>
          <a:p>
            <a:r>
              <a:rPr lang="en-US" dirty="0"/>
              <a:t>Confidentiality level | MM/DD/YYYY | Presenter</a:t>
            </a:r>
          </a:p>
        </p:txBody>
      </p:sp>
      <p:sp>
        <p:nvSpPr>
          <p:cNvPr id="3" name="Espace réservé du numéro de diapositive 2">
            <a:extLst>
              <a:ext uri="{FF2B5EF4-FFF2-40B4-BE49-F238E27FC236}">
                <a16:creationId xmlns:a16="http://schemas.microsoft.com/office/drawing/2014/main" id="{C47C727F-17F5-0ADF-9384-6FAC4EF20500}"/>
              </a:ext>
            </a:extLst>
          </p:cNvPr>
          <p:cNvSpPr>
            <a:spLocks noGrp="1"/>
          </p:cNvSpPr>
          <p:nvPr>
            <p:ph type="sldNum" sz="quarter" idx="11"/>
          </p:nvPr>
        </p:nvSpPr>
        <p:spPr/>
        <p:txBody>
          <a:bodyPr/>
          <a:lstStyle/>
          <a:p>
            <a:fld id="{72F7D735-2684-4015-BC38-8C62B24B466E}" type="slidenum">
              <a:rPr lang="fr-FR" smtClean="0"/>
              <a:pPr/>
              <a:t>40</a:t>
            </a:fld>
            <a:endParaRPr lang="fr-FR" dirty="0"/>
          </a:p>
        </p:txBody>
      </p:sp>
      <p:sp>
        <p:nvSpPr>
          <p:cNvPr id="7" name="Espace réservé du texte 6">
            <a:extLst>
              <a:ext uri="{FF2B5EF4-FFF2-40B4-BE49-F238E27FC236}">
                <a16:creationId xmlns:a16="http://schemas.microsoft.com/office/drawing/2014/main" id="{587C5847-2379-F7A5-6D8F-F3124EABC9BC}"/>
              </a:ext>
            </a:extLst>
          </p:cNvPr>
          <p:cNvSpPr>
            <a:spLocks noGrp="1"/>
          </p:cNvSpPr>
          <p:nvPr>
            <p:ph type="body" sz="quarter" idx="37"/>
          </p:nvPr>
        </p:nvSpPr>
        <p:spPr/>
        <p:txBody>
          <a:bodyPr/>
          <a:lstStyle/>
          <a:p>
            <a:endParaRPr lang="fr-FR" dirty="0"/>
          </a:p>
        </p:txBody>
      </p:sp>
      <p:sp>
        <p:nvSpPr>
          <p:cNvPr id="6" name="Espace réservé pour une image  5">
            <a:extLst>
              <a:ext uri="{FF2B5EF4-FFF2-40B4-BE49-F238E27FC236}">
                <a16:creationId xmlns:a16="http://schemas.microsoft.com/office/drawing/2014/main" id="{07D22136-3C5A-F8C0-3A47-F23A8D42318A}"/>
              </a:ext>
            </a:extLst>
          </p:cNvPr>
          <p:cNvSpPr>
            <a:spLocks noGrp="1"/>
          </p:cNvSpPr>
          <p:nvPr>
            <p:ph type="pic" sz="quarter" idx="20"/>
          </p:nvPr>
        </p:nvSpPr>
        <p:spPr/>
        <p:txBody>
          <a:bodyPr/>
          <a:lstStyle/>
          <a:p>
            <a:endParaRPr lang="fr-FR" dirty="0"/>
          </a:p>
        </p:txBody>
      </p:sp>
      <p:sp>
        <p:nvSpPr>
          <p:cNvPr id="5" name="Espace réservé du texte 4">
            <a:extLst>
              <a:ext uri="{FF2B5EF4-FFF2-40B4-BE49-F238E27FC236}">
                <a16:creationId xmlns:a16="http://schemas.microsoft.com/office/drawing/2014/main" id="{4085B90F-FC32-DFDF-ABCB-8839DFD6FFAF}"/>
              </a:ext>
            </a:extLst>
          </p:cNvPr>
          <p:cNvSpPr>
            <a:spLocks noGrp="1"/>
          </p:cNvSpPr>
          <p:nvPr>
            <p:ph type="body" sz="quarter" idx="18"/>
          </p:nvPr>
        </p:nvSpPr>
        <p:spPr/>
        <p:txBody>
          <a:bodyPr/>
          <a:lstStyle/>
          <a:p>
            <a:endParaRPr lang="fr-FR" dirty="0"/>
          </a:p>
        </p:txBody>
      </p:sp>
      <p:sp>
        <p:nvSpPr>
          <p:cNvPr id="8" name="Espace réservé pour une image  7">
            <a:extLst>
              <a:ext uri="{FF2B5EF4-FFF2-40B4-BE49-F238E27FC236}">
                <a16:creationId xmlns:a16="http://schemas.microsoft.com/office/drawing/2014/main" id="{A3BE18F2-D176-D0FF-8A0A-65939B1ABBD5}"/>
              </a:ext>
            </a:extLst>
          </p:cNvPr>
          <p:cNvSpPr>
            <a:spLocks noGrp="1"/>
          </p:cNvSpPr>
          <p:nvPr>
            <p:ph type="pic" sz="quarter" idx="38"/>
          </p:nvPr>
        </p:nvSpPr>
        <p:spPr/>
        <p:txBody>
          <a:bodyPr/>
          <a:lstStyle/>
          <a:p>
            <a:endParaRPr lang="fr-FR" dirty="0"/>
          </a:p>
        </p:txBody>
      </p:sp>
      <p:sp>
        <p:nvSpPr>
          <p:cNvPr id="9" name="Espace réservé du texte 8">
            <a:extLst>
              <a:ext uri="{FF2B5EF4-FFF2-40B4-BE49-F238E27FC236}">
                <a16:creationId xmlns:a16="http://schemas.microsoft.com/office/drawing/2014/main" id="{813BE103-0F5B-73C1-EE82-43045C8D052E}"/>
              </a:ext>
            </a:extLst>
          </p:cNvPr>
          <p:cNvSpPr>
            <a:spLocks noGrp="1"/>
          </p:cNvSpPr>
          <p:nvPr>
            <p:ph type="body" sz="quarter" idx="39"/>
          </p:nvPr>
        </p:nvSpPr>
        <p:spPr/>
        <p:txBody>
          <a:bodyPr/>
          <a:lstStyle/>
          <a:p>
            <a:endParaRPr lang="fr-FR" dirty="0"/>
          </a:p>
        </p:txBody>
      </p:sp>
      <p:sp>
        <p:nvSpPr>
          <p:cNvPr id="10" name="Espace réservé pour une image  9">
            <a:extLst>
              <a:ext uri="{FF2B5EF4-FFF2-40B4-BE49-F238E27FC236}">
                <a16:creationId xmlns:a16="http://schemas.microsoft.com/office/drawing/2014/main" id="{0348682A-E23F-DFFC-1643-6F038A0979F8}"/>
              </a:ext>
            </a:extLst>
          </p:cNvPr>
          <p:cNvSpPr>
            <a:spLocks noGrp="1"/>
          </p:cNvSpPr>
          <p:nvPr>
            <p:ph type="pic" sz="quarter" idx="40"/>
          </p:nvPr>
        </p:nvSpPr>
        <p:spPr/>
        <p:txBody>
          <a:bodyPr/>
          <a:lstStyle/>
          <a:p>
            <a:endParaRPr lang="fr-FR" dirty="0"/>
          </a:p>
        </p:txBody>
      </p:sp>
      <p:sp>
        <p:nvSpPr>
          <p:cNvPr id="11" name="Espace réservé du texte 10">
            <a:extLst>
              <a:ext uri="{FF2B5EF4-FFF2-40B4-BE49-F238E27FC236}">
                <a16:creationId xmlns:a16="http://schemas.microsoft.com/office/drawing/2014/main" id="{4CCCBFFF-95D9-83A1-BF99-FF550AFD209A}"/>
              </a:ext>
            </a:extLst>
          </p:cNvPr>
          <p:cNvSpPr>
            <a:spLocks noGrp="1"/>
          </p:cNvSpPr>
          <p:nvPr>
            <p:ph type="body" sz="quarter" idx="41"/>
          </p:nvPr>
        </p:nvSpPr>
        <p:spPr/>
        <p:txBody>
          <a:bodyPr/>
          <a:lstStyle/>
          <a:p>
            <a:endParaRPr lang="fr-FR" dirty="0"/>
          </a:p>
        </p:txBody>
      </p:sp>
      <p:sp>
        <p:nvSpPr>
          <p:cNvPr id="12" name="Espace réservé pour une image  11">
            <a:extLst>
              <a:ext uri="{FF2B5EF4-FFF2-40B4-BE49-F238E27FC236}">
                <a16:creationId xmlns:a16="http://schemas.microsoft.com/office/drawing/2014/main" id="{C0F31E3B-74B5-1151-4BA7-6F5F798C4306}"/>
              </a:ext>
            </a:extLst>
          </p:cNvPr>
          <p:cNvSpPr>
            <a:spLocks noGrp="1"/>
          </p:cNvSpPr>
          <p:nvPr>
            <p:ph type="pic" sz="quarter" idx="42"/>
          </p:nvPr>
        </p:nvSpPr>
        <p:spPr/>
        <p:txBody>
          <a:bodyPr/>
          <a:lstStyle/>
          <a:p>
            <a:endParaRPr lang="fr-FR" dirty="0"/>
          </a:p>
        </p:txBody>
      </p:sp>
      <p:sp>
        <p:nvSpPr>
          <p:cNvPr id="13" name="Espace réservé du texte 12">
            <a:extLst>
              <a:ext uri="{FF2B5EF4-FFF2-40B4-BE49-F238E27FC236}">
                <a16:creationId xmlns:a16="http://schemas.microsoft.com/office/drawing/2014/main" id="{DD4D6F61-9687-F8FB-CBEB-4186C7931A3F}"/>
              </a:ext>
            </a:extLst>
          </p:cNvPr>
          <p:cNvSpPr>
            <a:spLocks noGrp="1"/>
          </p:cNvSpPr>
          <p:nvPr>
            <p:ph type="body" sz="quarter" idx="43"/>
          </p:nvPr>
        </p:nvSpPr>
        <p:spPr/>
        <p:txBody>
          <a:bodyPr/>
          <a:lstStyle/>
          <a:p>
            <a:endParaRPr lang="fr-FR" dirty="0"/>
          </a:p>
        </p:txBody>
      </p:sp>
      <p:sp>
        <p:nvSpPr>
          <p:cNvPr id="14" name="Espace réservé pour une image  13">
            <a:extLst>
              <a:ext uri="{FF2B5EF4-FFF2-40B4-BE49-F238E27FC236}">
                <a16:creationId xmlns:a16="http://schemas.microsoft.com/office/drawing/2014/main" id="{4FC9C923-6144-E6C7-2A45-52ECB439358C}"/>
              </a:ext>
            </a:extLst>
          </p:cNvPr>
          <p:cNvSpPr>
            <a:spLocks noGrp="1"/>
          </p:cNvSpPr>
          <p:nvPr>
            <p:ph type="pic" sz="quarter" idx="44"/>
          </p:nvPr>
        </p:nvSpPr>
        <p:spPr/>
        <p:txBody>
          <a:bodyPr/>
          <a:lstStyle/>
          <a:p>
            <a:endParaRPr lang="fr-FR" dirty="0"/>
          </a:p>
        </p:txBody>
      </p:sp>
      <p:sp>
        <p:nvSpPr>
          <p:cNvPr id="15" name="Espace réservé du texte 14">
            <a:extLst>
              <a:ext uri="{FF2B5EF4-FFF2-40B4-BE49-F238E27FC236}">
                <a16:creationId xmlns:a16="http://schemas.microsoft.com/office/drawing/2014/main" id="{048E1E58-DE6F-8489-2C20-DA0765B1F641}"/>
              </a:ext>
            </a:extLst>
          </p:cNvPr>
          <p:cNvSpPr>
            <a:spLocks noGrp="1"/>
          </p:cNvSpPr>
          <p:nvPr>
            <p:ph type="body" sz="quarter" idx="45"/>
          </p:nvPr>
        </p:nvSpPr>
        <p:spPr/>
        <p:txBody>
          <a:bodyPr/>
          <a:lstStyle/>
          <a:p>
            <a:endParaRPr lang="fr-FR" dirty="0"/>
          </a:p>
        </p:txBody>
      </p:sp>
      <p:sp>
        <p:nvSpPr>
          <p:cNvPr id="16" name="Espace réservé pour une image  15">
            <a:extLst>
              <a:ext uri="{FF2B5EF4-FFF2-40B4-BE49-F238E27FC236}">
                <a16:creationId xmlns:a16="http://schemas.microsoft.com/office/drawing/2014/main" id="{1293EB2B-2021-BE74-64CD-7458C5FC041F}"/>
              </a:ext>
            </a:extLst>
          </p:cNvPr>
          <p:cNvSpPr>
            <a:spLocks noGrp="1"/>
          </p:cNvSpPr>
          <p:nvPr>
            <p:ph type="pic" sz="quarter" idx="46"/>
          </p:nvPr>
        </p:nvSpPr>
        <p:spPr/>
        <p:txBody>
          <a:bodyPr/>
          <a:lstStyle/>
          <a:p>
            <a:endParaRPr lang="fr-FR" dirty="0"/>
          </a:p>
        </p:txBody>
      </p:sp>
      <p:sp>
        <p:nvSpPr>
          <p:cNvPr id="17" name="Espace réservé du texte 16">
            <a:extLst>
              <a:ext uri="{FF2B5EF4-FFF2-40B4-BE49-F238E27FC236}">
                <a16:creationId xmlns:a16="http://schemas.microsoft.com/office/drawing/2014/main" id="{A9A8268B-DD3F-24B8-3A27-911CF454CA02}"/>
              </a:ext>
            </a:extLst>
          </p:cNvPr>
          <p:cNvSpPr>
            <a:spLocks noGrp="1"/>
          </p:cNvSpPr>
          <p:nvPr>
            <p:ph type="body" sz="quarter" idx="47"/>
          </p:nvPr>
        </p:nvSpPr>
        <p:spPr/>
        <p:txBody>
          <a:bodyPr/>
          <a:lstStyle/>
          <a:p>
            <a:endParaRPr lang="fr-FR" dirty="0"/>
          </a:p>
        </p:txBody>
      </p:sp>
      <p:sp>
        <p:nvSpPr>
          <p:cNvPr id="18" name="Espace réservé pour une image  17">
            <a:extLst>
              <a:ext uri="{FF2B5EF4-FFF2-40B4-BE49-F238E27FC236}">
                <a16:creationId xmlns:a16="http://schemas.microsoft.com/office/drawing/2014/main" id="{260759C2-4C9F-0CC7-EB2B-9C5753F18C6F}"/>
              </a:ext>
            </a:extLst>
          </p:cNvPr>
          <p:cNvSpPr>
            <a:spLocks noGrp="1"/>
          </p:cNvSpPr>
          <p:nvPr>
            <p:ph type="pic" sz="quarter" idx="48"/>
          </p:nvPr>
        </p:nvSpPr>
        <p:spPr/>
        <p:txBody>
          <a:bodyPr/>
          <a:lstStyle/>
          <a:p>
            <a:endParaRPr lang="fr-FR" dirty="0"/>
          </a:p>
        </p:txBody>
      </p:sp>
      <p:sp>
        <p:nvSpPr>
          <p:cNvPr id="19" name="Espace réservé du texte 18">
            <a:extLst>
              <a:ext uri="{FF2B5EF4-FFF2-40B4-BE49-F238E27FC236}">
                <a16:creationId xmlns:a16="http://schemas.microsoft.com/office/drawing/2014/main" id="{091D0880-B538-C02E-32B0-0D27C5E3E06C}"/>
              </a:ext>
            </a:extLst>
          </p:cNvPr>
          <p:cNvSpPr>
            <a:spLocks noGrp="1"/>
          </p:cNvSpPr>
          <p:nvPr>
            <p:ph type="body" sz="quarter" idx="49"/>
          </p:nvPr>
        </p:nvSpPr>
        <p:spPr/>
        <p:txBody>
          <a:bodyPr/>
          <a:lstStyle/>
          <a:p>
            <a:endParaRPr lang="fr-FR" dirty="0"/>
          </a:p>
        </p:txBody>
      </p:sp>
    </p:spTree>
    <p:extLst>
      <p:ext uri="{BB962C8B-B14F-4D97-AF65-F5344CB8AC3E}">
        <p14:creationId xmlns:p14="http://schemas.microsoft.com/office/powerpoint/2010/main" val="319787261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pied de page 1">
            <a:extLst>
              <a:ext uri="{FF2B5EF4-FFF2-40B4-BE49-F238E27FC236}">
                <a16:creationId xmlns:a16="http://schemas.microsoft.com/office/drawing/2014/main" id="{B2E73AD5-FB42-AFDB-85DE-EA0ADBDAAE93}"/>
              </a:ext>
            </a:extLst>
          </p:cNvPr>
          <p:cNvSpPr>
            <a:spLocks noGrp="1"/>
          </p:cNvSpPr>
          <p:nvPr>
            <p:ph type="ftr" sz="quarter" idx="10"/>
          </p:nvPr>
        </p:nvSpPr>
        <p:spPr/>
        <p:txBody>
          <a:bodyPr/>
          <a:lstStyle/>
          <a:p>
            <a:r>
              <a:rPr lang="en-US" dirty="0"/>
              <a:t>Confidentiality level | MM/DD/YYYY | Presenter</a:t>
            </a:r>
          </a:p>
        </p:txBody>
      </p:sp>
      <p:sp>
        <p:nvSpPr>
          <p:cNvPr id="3" name="Espace réservé du numéro de diapositive 2">
            <a:extLst>
              <a:ext uri="{FF2B5EF4-FFF2-40B4-BE49-F238E27FC236}">
                <a16:creationId xmlns:a16="http://schemas.microsoft.com/office/drawing/2014/main" id="{56825F0D-4C40-19F8-71B5-194359D4A754}"/>
              </a:ext>
            </a:extLst>
          </p:cNvPr>
          <p:cNvSpPr>
            <a:spLocks noGrp="1"/>
          </p:cNvSpPr>
          <p:nvPr>
            <p:ph type="sldNum" sz="quarter" idx="11"/>
          </p:nvPr>
        </p:nvSpPr>
        <p:spPr/>
        <p:txBody>
          <a:bodyPr/>
          <a:lstStyle/>
          <a:p>
            <a:fld id="{72F7D735-2684-4015-BC38-8C62B24B466E}" type="slidenum">
              <a:rPr lang="fr-FR" smtClean="0"/>
              <a:pPr/>
              <a:t>41</a:t>
            </a:fld>
            <a:endParaRPr lang="fr-FR" dirty="0"/>
          </a:p>
        </p:txBody>
      </p:sp>
    </p:spTree>
    <p:extLst>
      <p:ext uri="{BB962C8B-B14F-4D97-AF65-F5344CB8AC3E}">
        <p14:creationId xmlns:p14="http://schemas.microsoft.com/office/powerpoint/2010/main" val="292184732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6973638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 coins arrondis 27">
            <a:extLst>
              <a:ext uri="{FF2B5EF4-FFF2-40B4-BE49-F238E27FC236}">
                <a16:creationId xmlns:a16="http://schemas.microsoft.com/office/drawing/2014/main" id="{1E38FC59-AD9B-65F5-EB2A-F12CCEE577CE}"/>
              </a:ext>
            </a:extLst>
          </p:cNvPr>
          <p:cNvSpPr/>
          <p:nvPr/>
        </p:nvSpPr>
        <p:spPr>
          <a:xfrm>
            <a:off x="1020936" y="4250189"/>
            <a:ext cx="3979234" cy="1635508"/>
          </a:xfrm>
          <a:prstGeom prst="roundRect">
            <a:avLst>
              <a:gd name="adj" fmla="val 10450"/>
            </a:avLst>
          </a:prstGeom>
          <a:solidFill>
            <a:schemeClr val="tx2"/>
          </a:solidFill>
          <a:ln>
            <a:noFill/>
          </a:ln>
          <a:effectLst>
            <a:outerShdw blurRad="304800" dist="38100" dir="2700000" sx="101000" sy="101000" algn="tl" rotWithShape="0">
              <a:prstClr val="black">
                <a:alpha val="3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dirty="0"/>
          </a:p>
        </p:txBody>
      </p:sp>
      <p:sp>
        <p:nvSpPr>
          <p:cNvPr id="3" name="Espace réservé du pied de page 2">
            <a:extLst>
              <a:ext uri="{FF2B5EF4-FFF2-40B4-BE49-F238E27FC236}">
                <a16:creationId xmlns:a16="http://schemas.microsoft.com/office/drawing/2014/main" id="{AD69F9D3-B3DB-477B-9467-9E963810DE1A}"/>
              </a:ext>
            </a:extLst>
          </p:cNvPr>
          <p:cNvSpPr>
            <a:spLocks noGrp="1"/>
          </p:cNvSpPr>
          <p:nvPr>
            <p:ph type="ftr" sz="quarter" idx="10"/>
          </p:nvPr>
        </p:nvSpPr>
        <p:spPr>
          <a:xfrm>
            <a:off x="551384" y="6500770"/>
            <a:ext cx="5040000" cy="123111"/>
          </a:xfrm>
        </p:spPr>
        <p:txBody>
          <a:bodyPr/>
          <a:lstStyle/>
          <a:p>
            <a:r>
              <a:rPr lang="en-US" dirty="0"/>
              <a:t>Confidentiality level | MM/DD/YYYY | Presenter</a:t>
            </a:r>
          </a:p>
        </p:txBody>
      </p:sp>
      <p:sp>
        <p:nvSpPr>
          <p:cNvPr id="5" name="Espace réservé du numéro de diapositive 4">
            <a:extLst>
              <a:ext uri="{FF2B5EF4-FFF2-40B4-BE49-F238E27FC236}">
                <a16:creationId xmlns:a16="http://schemas.microsoft.com/office/drawing/2014/main" id="{AF599920-7BDA-4F0C-888C-2D005FB3C9B3}"/>
              </a:ext>
            </a:extLst>
          </p:cNvPr>
          <p:cNvSpPr>
            <a:spLocks noGrp="1"/>
          </p:cNvSpPr>
          <p:nvPr>
            <p:ph type="sldNum" sz="quarter" idx="11"/>
          </p:nvPr>
        </p:nvSpPr>
        <p:spPr>
          <a:xfrm>
            <a:off x="249480" y="6507292"/>
            <a:ext cx="263460" cy="123111"/>
          </a:xfrm>
        </p:spPr>
        <p:txBody>
          <a:bodyPr/>
          <a:lstStyle/>
          <a:p>
            <a:fld id="{72F7D735-2684-4015-BC38-8C62B24B466E}" type="slidenum">
              <a:rPr lang="fr-FR" smtClean="0"/>
              <a:pPr/>
              <a:t>43</a:t>
            </a:fld>
            <a:endParaRPr lang="fr-FR" dirty="0"/>
          </a:p>
        </p:txBody>
      </p:sp>
      <p:sp>
        <p:nvSpPr>
          <p:cNvPr id="4" name="Espace réservé du texte 3">
            <a:extLst>
              <a:ext uri="{FF2B5EF4-FFF2-40B4-BE49-F238E27FC236}">
                <a16:creationId xmlns:a16="http://schemas.microsoft.com/office/drawing/2014/main" id="{35A9B200-695D-4244-A74A-38D1155A3070}"/>
              </a:ext>
            </a:extLst>
          </p:cNvPr>
          <p:cNvSpPr>
            <a:spLocks noGrp="1"/>
          </p:cNvSpPr>
          <p:nvPr>
            <p:ph type="body" sz="quarter" idx="4294967295"/>
          </p:nvPr>
        </p:nvSpPr>
        <p:spPr>
          <a:xfrm>
            <a:off x="572840" y="551958"/>
            <a:ext cx="10801350" cy="500062"/>
          </a:xfrm>
          <a:prstGeom prst="rect">
            <a:avLst/>
          </a:prstGeom>
        </p:spPr>
        <p:txBody>
          <a:bodyPr/>
          <a:lstStyle/>
          <a:p>
            <a:pPr algn="ctr"/>
            <a:r>
              <a:rPr lang="en-US" dirty="0"/>
              <a:t>To customize your presentation, you can:</a:t>
            </a:r>
          </a:p>
        </p:txBody>
      </p:sp>
      <p:sp>
        <p:nvSpPr>
          <p:cNvPr id="7" name="ZoneTexte 6">
            <a:extLst>
              <a:ext uri="{FF2B5EF4-FFF2-40B4-BE49-F238E27FC236}">
                <a16:creationId xmlns:a16="http://schemas.microsoft.com/office/drawing/2014/main" id="{2C363495-20AB-AFEC-617B-10AEDB27717B}"/>
              </a:ext>
            </a:extLst>
          </p:cNvPr>
          <p:cNvSpPr txBox="1"/>
          <p:nvPr/>
        </p:nvSpPr>
        <p:spPr>
          <a:xfrm>
            <a:off x="7104112" y="2313126"/>
            <a:ext cx="3672407" cy="923330"/>
          </a:xfrm>
          <a:prstGeom prst="rect">
            <a:avLst/>
          </a:prstGeom>
          <a:noFill/>
        </p:spPr>
        <p:txBody>
          <a:bodyPr wrap="square">
            <a:spAutoFit/>
          </a:bodyPr>
          <a:lstStyle/>
          <a:p>
            <a:pPr algn="ctr"/>
            <a:r>
              <a:rPr lang="en-US" b="1" dirty="0"/>
              <a:t>Download visual resources </a:t>
            </a:r>
            <a:r>
              <a:rPr lang="en-US" dirty="0"/>
              <a:t>on the </a:t>
            </a:r>
            <a:r>
              <a:rPr lang="en-US" b="1" dirty="0">
                <a:solidFill>
                  <a:schemeClr val="accent1"/>
                </a:solidFill>
              </a:rPr>
              <a:t>Brand Book </a:t>
            </a:r>
            <a:r>
              <a:rPr lang="en-US" dirty="0"/>
              <a:t>by clicking on the link below: </a:t>
            </a:r>
          </a:p>
        </p:txBody>
      </p:sp>
      <p:sp>
        <p:nvSpPr>
          <p:cNvPr id="9" name="ZoneTexte 8">
            <a:extLst>
              <a:ext uri="{FF2B5EF4-FFF2-40B4-BE49-F238E27FC236}">
                <a16:creationId xmlns:a16="http://schemas.microsoft.com/office/drawing/2014/main" id="{FA26D3DA-575A-7D62-8CAD-095E7FC36BA2}"/>
              </a:ext>
            </a:extLst>
          </p:cNvPr>
          <p:cNvSpPr txBox="1"/>
          <p:nvPr/>
        </p:nvSpPr>
        <p:spPr>
          <a:xfrm>
            <a:off x="5973515" y="3457604"/>
            <a:ext cx="6115050" cy="369332"/>
          </a:xfrm>
          <a:prstGeom prst="rect">
            <a:avLst/>
          </a:prstGeom>
          <a:noFill/>
        </p:spPr>
        <p:txBody>
          <a:bodyPr wrap="square">
            <a:spAutoFit/>
          </a:bodyPr>
          <a:lstStyle/>
          <a:p>
            <a:pPr algn="ctr"/>
            <a:r>
              <a:rPr lang="en-US" b="1" dirty="0">
                <a:solidFill>
                  <a:schemeClr val="tx2"/>
                </a:solidFill>
                <a:hlinkClick r:id="rId3">
                  <a:extLst>
                    <a:ext uri="{A12FA001-AC4F-418D-AE19-62706E023703}">
                      <ahyp:hlinkClr xmlns:ahyp="http://schemas.microsoft.com/office/drawing/2018/hyperlinkcolor" val="tx"/>
                    </a:ext>
                  </a:extLst>
                </a:hlinkClick>
              </a:rPr>
              <a:t>http://brandbook.cegid.com/#face-b/fb-p4</a:t>
            </a:r>
          </a:p>
        </p:txBody>
      </p:sp>
      <p:cxnSp>
        <p:nvCxnSpPr>
          <p:cNvPr id="13" name="Connecteur droit 12">
            <a:extLst>
              <a:ext uri="{FF2B5EF4-FFF2-40B4-BE49-F238E27FC236}">
                <a16:creationId xmlns:a16="http://schemas.microsoft.com/office/drawing/2014/main" id="{2168DD08-CAA1-B66D-8C35-139C9A5CECFD}"/>
              </a:ext>
            </a:extLst>
          </p:cNvPr>
          <p:cNvCxnSpPr>
            <a:cxnSpLocks/>
          </p:cNvCxnSpPr>
          <p:nvPr/>
        </p:nvCxnSpPr>
        <p:spPr>
          <a:xfrm>
            <a:off x="5952630" y="2420888"/>
            <a:ext cx="0" cy="3698937"/>
          </a:xfrm>
          <a:prstGeom prst="line">
            <a:avLst/>
          </a:prstGeom>
        </p:spPr>
        <p:style>
          <a:lnRef idx="1">
            <a:schemeClr val="accent1"/>
          </a:lnRef>
          <a:fillRef idx="0">
            <a:schemeClr val="accent1"/>
          </a:fillRef>
          <a:effectRef idx="0">
            <a:schemeClr val="accent1"/>
          </a:effectRef>
          <a:fontRef idx="minor">
            <a:schemeClr val="tx1"/>
          </a:fontRef>
        </p:style>
      </p:cxnSp>
      <p:sp>
        <p:nvSpPr>
          <p:cNvPr id="14" name="ZoneTexte 13">
            <a:extLst>
              <a:ext uri="{FF2B5EF4-FFF2-40B4-BE49-F238E27FC236}">
                <a16:creationId xmlns:a16="http://schemas.microsoft.com/office/drawing/2014/main" id="{07C6A56F-6E19-F075-EC76-3EDD98DC1D79}"/>
              </a:ext>
            </a:extLst>
          </p:cNvPr>
          <p:cNvSpPr txBox="1"/>
          <p:nvPr/>
        </p:nvSpPr>
        <p:spPr>
          <a:xfrm>
            <a:off x="997272" y="2345532"/>
            <a:ext cx="3957291" cy="1200329"/>
          </a:xfrm>
          <a:prstGeom prst="rect">
            <a:avLst/>
          </a:prstGeom>
          <a:noFill/>
        </p:spPr>
        <p:txBody>
          <a:bodyPr wrap="square">
            <a:spAutoFit/>
          </a:bodyPr>
          <a:lstStyle/>
          <a:p>
            <a:pPr algn="ctr"/>
            <a:r>
              <a:rPr lang="en-US" b="1" dirty="0"/>
              <a:t>Use the elements provided</a:t>
            </a:r>
            <a:r>
              <a:rPr lang="en-US" dirty="0"/>
              <a:t> in the following slides (appendices) to </a:t>
            </a:r>
            <a:r>
              <a:rPr lang="en-US" b="1" dirty="0">
                <a:solidFill>
                  <a:schemeClr val="accent1"/>
                </a:solidFill>
              </a:rPr>
              <a:t>copy/paste them directly </a:t>
            </a:r>
            <a:r>
              <a:rPr lang="en-US" dirty="0"/>
              <a:t>in your presentation</a:t>
            </a:r>
          </a:p>
        </p:txBody>
      </p:sp>
      <p:sp>
        <p:nvSpPr>
          <p:cNvPr id="16" name="ZoneTexte 15">
            <a:extLst>
              <a:ext uri="{FF2B5EF4-FFF2-40B4-BE49-F238E27FC236}">
                <a16:creationId xmlns:a16="http://schemas.microsoft.com/office/drawing/2014/main" id="{3B62F340-0BC3-0555-37F5-88264846D1F2}"/>
              </a:ext>
            </a:extLst>
          </p:cNvPr>
          <p:cNvSpPr txBox="1"/>
          <p:nvPr/>
        </p:nvSpPr>
        <p:spPr>
          <a:xfrm>
            <a:off x="31352" y="4584252"/>
            <a:ext cx="6096000" cy="1200329"/>
          </a:xfrm>
          <a:prstGeom prst="rect">
            <a:avLst/>
          </a:prstGeom>
          <a:noFill/>
        </p:spPr>
        <p:txBody>
          <a:bodyPr wrap="square">
            <a:spAutoFit/>
          </a:bodyPr>
          <a:lstStyle/>
          <a:p>
            <a:pPr algn="ctr"/>
            <a:r>
              <a:rPr lang="en-US" b="1" dirty="0">
                <a:solidFill>
                  <a:schemeClr val="bg1"/>
                </a:solidFill>
              </a:rPr>
              <a:t>Brand visuals (3D visuals)</a:t>
            </a:r>
          </a:p>
          <a:p>
            <a:pPr algn="ctr"/>
            <a:r>
              <a:rPr lang="en-US" b="1" dirty="0">
                <a:solidFill>
                  <a:schemeClr val="bg1"/>
                </a:solidFill>
              </a:rPr>
              <a:t>Icons </a:t>
            </a:r>
          </a:p>
          <a:p>
            <a:pPr algn="ctr"/>
            <a:r>
              <a:rPr lang="en-US" b="1" dirty="0">
                <a:solidFill>
                  <a:schemeClr val="bg1"/>
                </a:solidFill>
              </a:rPr>
              <a:t>“Akindo” characters</a:t>
            </a:r>
          </a:p>
          <a:p>
            <a:pPr algn="ctr"/>
            <a:endParaRPr lang="fr-FR" dirty="0">
              <a:solidFill>
                <a:schemeClr val="bg1"/>
              </a:solidFill>
            </a:endParaRPr>
          </a:p>
        </p:txBody>
      </p:sp>
      <p:sp>
        <p:nvSpPr>
          <p:cNvPr id="18" name="ZoneTexte 17">
            <a:extLst>
              <a:ext uri="{FF2B5EF4-FFF2-40B4-BE49-F238E27FC236}">
                <a16:creationId xmlns:a16="http://schemas.microsoft.com/office/drawing/2014/main" id="{B4F8B7E2-8F5E-52D5-17E6-0C8F3EC4CB0D}"/>
              </a:ext>
            </a:extLst>
          </p:cNvPr>
          <p:cNvSpPr txBox="1"/>
          <p:nvPr/>
        </p:nvSpPr>
        <p:spPr>
          <a:xfrm>
            <a:off x="5556307" y="1534154"/>
            <a:ext cx="792646" cy="492443"/>
          </a:xfrm>
          <a:prstGeom prst="rect">
            <a:avLst/>
          </a:prstGeom>
          <a:noFill/>
        </p:spPr>
        <p:txBody>
          <a:bodyPr wrap="square" lIns="36000" tIns="0" rIns="36000" bIns="0" rtlCol="0">
            <a:spAutoFit/>
          </a:bodyPr>
          <a:lstStyle/>
          <a:p>
            <a:pPr algn="ctr">
              <a:buClr>
                <a:schemeClr val="tx2"/>
              </a:buClr>
            </a:pPr>
            <a:r>
              <a:rPr lang="en-US" sz="3200" b="1" dirty="0">
                <a:solidFill>
                  <a:schemeClr val="tx2"/>
                </a:solidFill>
              </a:rPr>
              <a:t>OR</a:t>
            </a:r>
          </a:p>
        </p:txBody>
      </p:sp>
      <p:pic>
        <p:nvPicPr>
          <p:cNvPr id="24" name="Graphique 23">
            <a:extLst>
              <a:ext uri="{FF2B5EF4-FFF2-40B4-BE49-F238E27FC236}">
                <a16:creationId xmlns:a16="http://schemas.microsoft.com/office/drawing/2014/main" id="{97D4AD12-6BD3-B113-BF41-DA6802A8307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589788">
            <a:off x="4738073" y="1156047"/>
            <a:ext cx="540573" cy="847717"/>
          </a:xfrm>
          <a:prstGeom prst="rect">
            <a:avLst/>
          </a:prstGeom>
        </p:spPr>
      </p:pic>
      <p:pic>
        <p:nvPicPr>
          <p:cNvPr id="25" name="Graphique 24">
            <a:extLst>
              <a:ext uri="{FF2B5EF4-FFF2-40B4-BE49-F238E27FC236}">
                <a16:creationId xmlns:a16="http://schemas.microsoft.com/office/drawing/2014/main" id="{45055F98-AC76-4087-A556-FFE5FA163D3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21010212" flipH="1">
            <a:off x="6727962" y="1167806"/>
            <a:ext cx="540573" cy="847717"/>
          </a:xfrm>
          <a:prstGeom prst="rect">
            <a:avLst/>
          </a:prstGeom>
        </p:spPr>
      </p:pic>
      <p:sp>
        <p:nvSpPr>
          <p:cNvPr id="29" name="Rectangle : coins arrondis 28">
            <a:extLst>
              <a:ext uri="{FF2B5EF4-FFF2-40B4-BE49-F238E27FC236}">
                <a16:creationId xmlns:a16="http://schemas.microsoft.com/office/drawing/2014/main" id="{BE304F59-20C5-A517-652C-423108938D58}"/>
              </a:ext>
            </a:extLst>
          </p:cNvPr>
          <p:cNvSpPr/>
          <p:nvPr/>
        </p:nvSpPr>
        <p:spPr>
          <a:xfrm>
            <a:off x="6950698" y="4224261"/>
            <a:ext cx="3979234" cy="1635508"/>
          </a:xfrm>
          <a:prstGeom prst="roundRect">
            <a:avLst>
              <a:gd name="adj" fmla="val 10450"/>
            </a:avLst>
          </a:prstGeom>
          <a:solidFill>
            <a:schemeClr val="tx2"/>
          </a:solidFill>
          <a:ln>
            <a:noFill/>
          </a:ln>
          <a:effectLst>
            <a:outerShdw blurRad="304800" dist="38100" dir="2700000" sx="101000" sy="101000" algn="tl" rotWithShape="0">
              <a:prstClr val="black">
                <a:alpha val="3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dirty="0"/>
          </a:p>
        </p:txBody>
      </p:sp>
      <p:sp>
        <p:nvSpPr>
          <p:cNvPr id="11" name="ZoneTexte 10">
            <a:extLst>
              <a:ext uri="{FF2B5EF4-FFF2-40B4-BE49-F238E27FC236}">
                <a16:creationId xmlns:a16="http://schemas.microsoft.com/office/drawing/2014/main" id="{2488B534-30E6-9EF2-38F9-5EAEDEEFA1B3}"/>
              </a:ext>
            </a:extLst>
          </p:cNvPr>
          <p:cNvSpPr txBox="1"/>
          <p:nvPr/>
        </p:nvSpPr>
        <p:spPr>
          <a:xfrm>
            <a:off x="5952630" y="4596011"/>
            <a:ext cx="6096000" cy="1200329"/>
          </a:xfrm>
          <a:prstGeom prst="rect">
            <a:avLst/>
          </a:prstGeom>
          <a:noFill/>
        </p:spPr>
        <p:txBody>
          <a:bodyPr wrap="square">
            <a:spAutoFit/>
          </a:bodyPr>
          <a:lstStyle/>
          <a:p>
            <a:pPr algn="ctr"/>
            <a:r>
              <a:rPr lang="en-US" b="1" dirty="0">
                <a:solidFill>
                  <a:schemeClr val="bg1"/>
                </a:solidFill>
              </a:rPr>
              <a:t>Brand visuals (3D visuals)</a:t>
            </a:r>
          </a:p>
          <a:p>
            <a:pPr algn="ctr"/>
            <a:r>
              <a:rPr lang="en-US" b="1" dirty="0">
                <a:solidFill>
                  <a:schemeClr val="bg1"/>
                </a:solidFill>
              </a:rPr>
              <a:t>Icons</a:t>
            </a:r>
          </a:p>
          <a:p>
            <a:pPr algn="ctr"/>
            <a:r>
              <a:rPr lang="en-US" b="1" dirty="0">
                <a:solidFill>
                  <a:schemeClr val="bg1"/>
                </a:solidFill>
              </a:rPr>
              <a:t>Photos</a:t>
            </a:r>
          </a:p>
          <a:p>
            <a:pPr algn="ctr"/>
            <a:r>
              <a:rPr lang="en-US" b="1" dirty="0">
                <a:solidFill>
                  <a:schemeClr val="bg1"/>
                </a:solidFill>
              </a:rPr>
              <a:t> </a:t>
            </a:r>
          </a:p>
        </p:txBody>
      </p:sp>
      <p:sp>
        <p:nvSpPr>
          <p:cNvPr id="30" name="Flèche : pentagone 29">
            <a:extLst>
              <a:ext uri="{FF2B5EF4-FFF2-40B4-BE49-F238E27FC236}">
                <a16:creationId xmlns:a16="http://schemas.microsoft.com/office/drawing/2014/main" id="{97F7A2E3-81EE-0056-6500-4B4A04362FD2}"/>
              </a:ext>
            </a:extLst>
          </p:cNvPr>
          <p:cNvSpPr/>
          <p:nvPr/>
        </p:nvSpPr>
        <p:spPr>
          <a:xfrm>
            <a:off x="0" y="147294"/>
            <a:ext cx="1127448" cy="328077"/>
          </a:xfrm>
          <a:prstGeom prst="homePlate">
            <a:avLst>
              <a:gd name="adj" fmla="val 58110"/>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dirty="0"/>
          </a:p>
        </p:txBody>
      </p:sp>
      <p:sp>
        <p:nvSpPr>
          <p:cNvPr id="31" name="ZoneTexte 30">
            <a:extLst>
              <a:ext uri="{FF2B5EF4-FFF2-40B4-BE49-F238E27FC236}">
                <a16:creationId xmlns:a16="http://schemas.microsoft.com/office/drawing/2014/main" id="{16690EE8-C8C7-6AC8-6794-6F43986D4BFD}"/>
              </a:ext>
            </a:extLst>
          </p:cNvPr>
          <p:cNvSpPr txBox="1"/>
          <p:nvPr/>
        </p:nvSpPr>
        <p:spPr>
          <a:xfrm>
            <a:off x="119336" y="189220"/>
            <a:ext cx="1521564" cy="215444"/>
          </a:xfrm>
          <a:prstGeom prst="rect">
            <a:avLst/>
          </a:prstGeom>
          <a:noFill/>
        </p:spPr>
        <p:txBody>
          <a:bodyPr wrap="square" lIns="36000" tIns="0" rIns="36000" bIns="0" rtlCol="0">
            <a:spAutoFit/>
          </a:bodyPr>
          <a:lstStyle/>
          <a:p>
            <a:pPr>
              <a:buClr>
                <a:schemeClr val="tx2"/>
              </a:buClr>
            </a:pPr>
            <a:r>
              <a:rPr lang="en-US" sz="1400" dirty="0"/>
              <a:t>Appendices</a:t>
            </a:r>
          </a:p>
        </p:txBody>
      </p:sp>
    </p:spTree>
    <p:extLst>
      <p:ext uri="{BB962C8B-B14F-4D97-AF65-F5344CB8AC3E}">
        <p14:creationId xmlns:p14="http://schemas.microsoft.com/office/powerpoint/2010/main" val="65826970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pied de page 1">
            <a:extLst>
              <a:ext uri="{FF2B5EF4-FFF2-40B4-BE49-F238E27FC236}">
                <a16:creationId xmlns:a16="http://schemas.microsoft.com/office/drawing/2014/main" id="{37146592-040A-5EEA-B0FF-AFB2219B310A}"/>
              </a:ext>
            </a:extLst>
          </p:cNvPr>
          <p:cNvSpPr>
            <a:spLocks noGrp="1"/>
          </p:cNvSpPr>
          <p:nvPr>
            <p:ph type="ftr" sz="quarter" idx="10"/>
          </p:nvPr>
        </p:nvSpPr>
        <p:spPr>
          <a:xfrm>
            <a:off x="551384" y="6500770"/>
            <a:ext cx="5040000" cy="123111"/>
          </a:xfrm>
        </p:spPr>
        <p:txBody>
          <a:bodyPr/>
          <a:lstStyle/>
          <a:p>
            <a:r>
              <a:rPr lang="en-US" dirty="0"/>
              <a:t>Confidentiality level | MM/DD/YYYY | Presenter</a:t>
            </a:r>
          </a:p>
        </p:txBody>
      </p:sp>
      <p:sp>
        <p:nvSpPr>
          <p:cNvPr id="3" name="Espace réservé du numéro de diapositive 2">
            <a:extLst>
              <a:ext uri="{FF2B5EF4-FFF2-40B4-BE49-F238E27FC236}">
                <a16:creationId xmlns:a16="http://schemas.microsoft.com/office/drawing/2014/main" id="{9B991916-5C8D-2950-6B4A-B2F52F76C4E2}"/>
              </a:ext>
            </a:extLst>
          </p:cNvPr>
          <p:cNvSpPr>
            <a:spLocks noGrp="1"/>
          </p:cNvSpPr>
          <p:nvPr>
            <p:ph type="sldNum" sz="quarter" idx="11"/>
          </p:nvPr>
        </p:nvSpPr>
        <p:spPr>
          <a:xfrm>
            <a:off x="249480" y="6507292"/>
            <a:ext cx="263460" cy="123111"/>
          </a:xfrm>
        </p:spPr>
        <p:txBody>
          <a:bodyPr/>
          <a:lstStyle/>
          <a:p>
            <a:fld id="{72F7D735-2684-4015-BC38-8C62B24B466E}" type="slidenum">
              <a:rPr lang="fr-FR" smtClean="0"/>
              <a:pPr/>
              <a:t>44</a:t>
            </a:fld>
            <a:endParaRPr lang="fr-FR" dirty="0"/>
          </a:p>
        </p:txBody>
      </p:sp>
      <p:sp>
        <p:nvSpPr>
          <p:cNvPr id="4" name="Flèche : pentagone 3">
            <a:extLst>
              <a:ext uri="{FF2B5EF4-FFF2-40B4-BE49-F238E27FC236}">
                <a16:creationId xmlns:a16="http://schemas.microsoft.com/office/drawing/2014/main" id="{B5E0CFE6-D99E-048C-F8BE-FD0B2D630399}"/>
              </a:ext>
            </a:extLst>
          </p:cNvPr>
          <p:cNvSpPr/>
          <p:nvPr/>
        </p:nvSpPr>
        <p:spPr>
          <a:xfrm>
            <a:off x="0" y="147294"/>
            <a:ext cx="1127448" cy="328077"/>
          </a:xfrm>
          <a:prstGeom prst="homePlate">
            <a:avLst>
              <a:gd name="adj" fmla="val 58110"/>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dirty="0"/>
          </a:p>
        </p:txBody>
      </p:sp>
      <p:sp>
        <p:nvSpPr>
          <p:cNvPr id="5" name="ZoneTexte 4">
            <a:extLst>
              <a:ext uri="{FF2B5EF4-FFF2-40B4-BE49-F238E27FC236}">
                <a16:creationId xmlns:a16="http://schemas.microsoft.com/office/drawing/2014/main" id="{89EB5DF9-D924-B408-6847-E4231DC0DEDA}"/>
              </a:ext>
            </a:extLst>
          </p:cNvPr>
          <p:cNvSpPr txBox="1"/>
          <p:nvPr/>
        </p:nvSpPr>
        <p:spPr>
          <a:xfrm>
            <a:off x="119336" y="189220"/>
            <a:ext cx="1521564" cy="215444"/>
          </a:xfrm>
          <a:prstGeom prst="rect">
            <a:avLst/>
          </a:prstGeom>
          <a:noFill/>
        </p:spPr>
        <p:txBody>
          <a:bodyPr wrap="square" lIns="36000" tIns="0" rIns="36000" bIns="0" rtlCol="0">
            <a:spAutoFit/>
          </a:bodyPr>
          <a:lstStyle/>
          <a:p>
            <a:pPr>
              <a:buClr>
                <a:schemeClr val="tx2"/>
              </a:buClr>
            </a:pPr>
            <a:r>
              <a:rPr lang="en-US" sz="1400" dirty="0"/>
              <a:t>Appendices</a:t>
            </a:r>
          </a:p>
        </p:txBody>
      </p:sp>
      <p:sp>
        <p:nvSpPr>
          <p:cNvPr id="6" name="ZoneTexte 5">
            <a:extLst>
              <a:ext uri="{FF2B5EF4-FFF2-40B4-BE49-F238E27FC236}">
                <a16:creationId xmlns:a16="http://schemas.microsoft.com/office/drawing/2014/main" id="{185C53F6-8294-2FA8-5993-3BAA2B2F7437}"/>
              </a:ext>
            </a:extLst>
          </p:cNvPr>
          <p:cNvSpPr txBox="1"/>
          <p:nvPr/>
        </p:nvSpPr>
        <p:spPr>
          <a:xfrm>
            <a:off x="1919536" y="404664"/>
            <a:ext cx="8640960" cy="215444"/>
          </a:xfrm>
          <a:prstGeom prst="rect">
            <a:avLst/>
          </a:prstGeom>
          <a:noFill/>
        </p:spPr>
        <p:txBody>
          <a:bodyPr wrap="square" lIns="36000" tIns="0" rIns="36000" bIns="0" rtlCol="0">
            <a:spAutoFit/>
          </a:bodyPr>
          <a:lstStyle/>
          <a:p>
            <a:pPr algn="ctr">
              <a:buClr>
                <a:schemeClr val="tx2"/>
              </a:buClr>
            </a:pPr>
            <a:r>
              <a:rPr lang="en-US" sz="1400" b="1" dirty="0"/>
              <a:t>You can use these visuals of the Cegid brand to </a:t>
            </a:r>
            <a:r>
              <a:rPr lang="en-US" sz="1400" b="1" dirty="0">
                <a:solidFill>
                  <a:schemeClr val="tx2"/>
                </a:solidFill>
              </a:rPr>
              <a:t>modify/customize the first slide</a:t>
            </a:r>
          </a:p>
        </p:txBody>
      </p:sp>
      <p:pic>
        <p:nvPicPr>
          <p:cNvPr id="8" name="Image 7" descr="Une image contenant capture d’écran&#10;&#10;Description générée automatiquement">
            <a:extLst>
              <a:ext uri="{FF2B5EF4-FFF2-40B4-BE49-F238E27FC236}">
                <a16:creationId xmlns:a16="http://schemas.microsoft.com/office/drawing/2014/main" id="{3C44E678-DB65-20FB-C65E-BF0E98E6562F}"/>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356959" y="1196752"/>
            <a:ext cx="2544744" cy="2544744"/>
          </a:xfrm>
          <a:prstGeom prst="rect">
            <a:avLst/>
          </a:prstGeom>
        </p:spPr>
      </p:pic>
      <p:pic>
        <p:nvPicPr>
          <p:cNvPr id="10" name="Image 9" descr="Une image contenant capture d’écran, Graphique, graphisme, conception&#10;&#10;Description générée automatiquement">
            <a:extLst>
              <a:ext uri="{FF2B5EF4-FFF2-40B4-BE49-F238E27FC236}">
                <a16:creationId xmlns:a16="http://schemas.microsoft.com/office/drawing/2014/main" id="{EACDA6ED-803F-E919-27D4-84E9A33B8EAE}"/>
              </a:ext>
            </a:extLst>
          </p:cNvPr>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2056361" y="1191512"/>
            <a:ext cx="3067845" cy="3067845"/>
          </a:xfrm>
          <a:prstGeom prst="rect">
            <a:avLst/>
          </a:prstGeom>
        </p:spPr>
      </p:pic>
      <p:pic>
        <p:nvPicPr>
          <p:cNvPr id="12" name="Image 11">
            <a:extLst>
              <a:ext uri="{FF2B5EF4-FFF2-40B4-BE49-F238E27FC236}">
                <a16:creationId xmlns:a16="http://schemas.microsoft.com/office/drawing/2014/main" id="{5B54915E-872B-2475-6773-6DC3E0F04237}"/>
              </a:ext>
            </a:extLst>
          </p:cNvPr>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4417859" y="1175240"/>
            <a:ext cx="3528952" cy="3528952"/>
          </a:xfrm>
          <a:prstGeom prst="rect">
            <a:avLst/>
          </a:prstGeom>
        </p:spPr>
      </p:pic>
      <p:pic>
        <p:nvPicPr>
          <p:cNvPr id="14" name="Image 13" descr="Une image contenant cœur, léger&#10;&#10;Description générée automatiquement">
            <a:extLst>
              <a:ext uri="{FF2B5EF4-FFF2-40B4-BE49-F238E27FC236}">
                <a16:creationId xmlns:a16="http://schemas.microsoft.com/office/drawing/2014/main" id="{0405FAA3-8469-7D1F-FA39-E36EE72433A3}"/>
              </a:ext>
            </a:extLst>
          </p:cNvPr>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a:off x="7450343" y="1202454"/>
            <a:ext cx="2545859" cy="2545859"/>
          </a:xfrm>
          <a:prstGeom prst="rect">
            <a:avLst/>
          </a:prstGeom>
        </p:spPr>
      </p:pic>
      <p:pic>
        <p:nvPicPr>
          <p:cNvPr id="16" name="Image 15" descr="Une image contenant Graphique, dessin humoristique&#10;&#10;Description générée automatiquement">
            <a:extLst>
              <a:ext uri="{FF2B5EF4-FFF2-40B4-BE49-F238E27FC236}">
                <a16:creationId xmlns:a16="http://schemas.microsoft.com/office/drawing/2014/main" id="{5ACB30BA-B8D0-9C80-5238-CD13F89DD80F}"/>
              </a:ext>
            </a:extLst>
          </p:cNvPr>
          <p:cNvPicPr>
            <a:picLocks noChangeAspect="1"/>
          </p:cNvPicPr>
          <p:nvPr/>
        </p:nvPicPr>
        <p:blipFill>
          <a:blip r:embed="rId7" cstate="email">
            <a:extLst>
              <a:ext uri="{28A0092B-C50C-407E-A947-70E740481C1C}">
                <a14:useLocalDpi xmlns:a14="http://schemas.microsoft.com/office/drawing/2010/main" val="0"/>
              </a:ext>
            </a:extLst>
          </a:blip>
          <a:stretch>
            <a:fillRect/>
          </a:stretch>
        </p:blipFill>
        <p:spPr>
          <a:xfrm>
            <a:off x="13600" y="3613618"/>
            <a:ext cx="2643876" cy="2420163"/>
          </a:xfrm>
          <a:prstGeom prst="rect">
            <a:avLst/>
          </a:prstGeom>
        </p:spPr>
      </p:pic>
      <p:pic>
        <p:nvPicPr>
          <p:cNvPr id="18" name="Image 17" descr="Une image contenant cercle, capture d’écran, Caractère coloré, Graphique&#10;&#10;Description générée automatiquement">
            <a:extLst>
              <a:ext uri="{FF2B5EF4-FFF2-40B4-BE49-F238E27FC236}">
                <a16:creationId xmlns:a16="http://schemas.microsoft.com/office/drawing/2014/main" id="{D817408B-33DA-F13D-9BB2-60977A6351C1}"/>
              </a:ext>
            </a:extLst>
          </p:cNvPr>
          <p:cNvPicPr>
            <a:picLocks noChangeAspect="1"/>
          </p:cNvPicPr>
          <p:nvPr/>
        </p:nvPicPr>
        <p:blipFill>
          <a:blip r:embed="rId8" cstate="email">
            <a:extLst>
              <a:ext uri="{28A0092B-C50C-407E-A947-70E740481C1C}">
                <a14:useLocalDpi xmlns:a14="http://schemas.microsoft.com/office/drawing/2010/main" val="0"/>
              </a:ext>
            </a:extLst>
          </a:blip>
          <a:stretch>
            <a:fillRect/>
          </a:stretch>
        </p:blipFill>
        <p:spPr>
          <a:xfrm>
            <a:off x="9185007" y="1158855"/>
            <a:ext cx="2993393" cy="2993393"/>
          </a:xfrm>
          <a:prstGeom prst="rect">
            <a:avLst/>
          </a:prstGeom>
        </p:spPr>
      </p:pic>
      <p:pic>
        <p:nvPicPr>
          <p:cNvPr id="20" name="Image 19" descr="Une image contenant Graphique, capture d’écran, graphisme, Police&#10;&#10;Description générée automatiquement">
            <a:extLst>
              <a:ext uri="{FF2B5EF4-FFF2-40B4-BE49-F238E27FC236}">
                <a16:creationId xmlns:a16="http://schemas.microsoft.com/office/drawing/2014/main" id="{4C0DAC04-075A-2238-933F-0673FBC26B45}"/>
              </a:ext>
            </a:extLst>
          </p:cNvPr>
          <p:cNvPicPr>
            <a:picLocks noChangeAspect="1"/>
          </p:cNvPicPr>
          <p:nvPr/>
        </p:nvPicPr>
        <p:blipFill>
          <a:blip r:embed="rId9" cstate="email">
            <a:extLst>
              <a:ext uri="{28A0092B-C50C-407E-A947-70E740481C1C}">
                <a14:useLocalDpi xmlns:a14="http://schemas.microsoft.com/office/drawing/2010/main" val="0"/>
              </a:ext>
            </a:extLst>
          </a:blip>
          <a:stretch>
            <a:fillRect/>
          </a:stretch>
        </p:blipFill>
        <p:spPr>
          <a:xfrm>
            <a:off x="2119284" y="3613618"/>
            <a:ext cx="3067845" cy="3067845"/>
          </a:xfrm>
          <a:prstGeom prst="rect">
            <a:avLst/>
          </a:prstGeom>
        </p:spPr>
      </p:pic>
      <p:pic>
        <p:nvPicPr>
          <p:cNvPr id="22" name="Image 21" descr="Une image contenant Montgolfière, transport, ballon, avion&#10;&#10;Description générée automatiquement">
            <a:extLst>
              <a:ext uri="{FF2B5EF4-FFF2-40B4-BE49-F238E27FC236}">
                <a16:creationId xmlns:a16="http://schemas.microsoft.com/office/drawing/2014/main" id="{2CEA2E1C-7164-F4AE-7F7A-BE294B936D55}"/>
              </a:ext>
            </a:extLst>
          </p:cNvPr>
          <p:cNvPicPr>
            <a:picLocks noChangeAspect="1"/>
          </p:cNvPicPr>
          <p:nvPr/>
        </p:nvPicPr>
        <p:blipFill>
          <a:blip r:embed="rId10" cstate="email">
            <a:extLst>
              <a:ext uri="{28A0092B-C50C-407E-A947-70E740481C1C}">
                <a14:useLocalDpi xmlns:a14="http://schemas.microsoft.com/office/drawing/2010/main" val="0"/>
              </a:ext>
            </a:extLst>
          </a:blip>
          <a:stretch>
            <a:fillRect/>
          </a:stretch>
        </p:blipFill>
        <p:spPr>
          <a:xfrm>
            <a:off x="4676295" y="2875998"/>
            <a:ext cx="2830707" cy="4005064"/>
          </a:xfrm>
          <a:prstGeom prst="rect">
            <a:avLst/>
          </a:prstGeom>
        </p:spPr>
      </p:pic>
      <p:pic>
        <p:nvPicPr>
          <p:cNvPr id="26" name="Image 25" descr="Une image contenant cercle, art&#10;&#10;Description générée automatiquement">
            <a:extLst>
              <a:ext uri="{FF2B5EF4-FFF2-40B4-BE49-F238E27FC236}">
                <a16:creationId xmlns:a16="http://schemas.microsoft.com/office/drawing/2014/main" id="{D7D96653-8A6B-E202-72FE-4C4154F6B719}"/>
              </a:ext>
            </a:extLst>
          </p:cNvPr>
          <p:cNvPicPr>
            <a:picLocks noChangeAspect="1"/>
          </p:cNvPicPr>
          <p:nvPr/>
        </p:nvPicPr>
        <p:blipFill>
          <a:blip r:embed="rId11" cstate="email">
            <a:extLst>
              <a:ext uri="{28A0092B-C50C-407E-A947-70E740481C1C}">
                <a14:useLocalDpi xmlns:a14="http://schemas.microsoft.com/office/drawing/2010/main" val="0"/>
              </a:ext>
            </a:extLst>
          </a:blip>
          <a:stretch>
            <a:fillRect/>
          </a:stretch>
        </p:blipFill>
        <p:spPr>
          <a:xfrm>
            <a:off x="6942991" y="3737376"/>
            <a:ext cx="2390775" cy="3376613"/>
          </a:xfrm>
          <a:prstGeom prst="rect">
            <a:avLst/>
          </a:prstGeom>
        </p:spPr>
      </p:pic>
      <p:pic>
        <p:nvPicPr>
          <p:cNvPr id="28" name="Image 27" descr="Une image contenant conception, art&#10;&#10;Description générée automatiquement avec une confiance faible">
            <a:extLst>
              <a:ext uri="{FF2B5EF4-FFF2-40B4-BE49-F238E27FC236}">
                <a16:creationId xmlns:a16="http://schemas.microsoft.com/office/drawing/2014/main" id="{3DA1014C-AECD-0FD9-8FB5-48ACE99FFF51}"/>
              </a:ext>
            </a:extLst>
          </p:cNvPr>
          <p:cNvPicPr>
            <a:picLocks noChangeAspect="1"/>
          </p:cNvPicPr>
          <p:nvPr/>
        </p:nvPicPr>
        <p:blipFill>
          <a:blip r:embed="rId12" cstate="email">
            <a:extLst>
              <a:ext uri="{28A0092B-C50C-407E-A947-70E740481C1C}">
                <a14:useLocalDpi xmlns:a14="http://schemas.microsoft.com/office/drawing/2010/main" val="0"/>
              </a:ext>
            </a:extLst>
          </a:blip>
          <a:stretch>
            <a:fillRect/>
          </a:stretch>
        </p:blipFill>
        <p:spPr>
          <a:xfrm>
            <a:off x="8648301" y="3322753"/>
            <a:ext cx="3249294" cy="3249294"/>
          </a:xfrm>
          <a:prstGeom prst="rect">
            <a:avLst/>
          </a:prstGeom>
        </p:spPr>
      </p:pic>
    </p:spTree>
    <p:extLst>
      <p:ext uri="{BB962C8B-B14F-4D97-AF65-F5344CB8AC3E}">
        <p14:creationId xmlns:p14="http://schemas.microsoft.com/office/powerpoint/2010/main" val="361325101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pied de page 1">
            <a:extLst>
              <a:ext uri="{FF2B5EF4-FFF2-40B4-BE49-F238E27FC236}">
                <a16:creationId xmlns:a16="http://schemas.microsoft.com/office/drawing/2014/main" id="{046EC462-41C0-B54C-AD2C-65D2118B7A7C}"/>
              </a:ext>
            </a:extLst>
          </p:cNvPr>
          <p:cNvSpPr>
            <a:spLocks noGrp="1"/>
          </p:cNvSpPr>
          <p:nvPr>
            <p:ph type="ftr" sz="quarter" idx="10"/>
          </p:nvPr>
        </p:nvSpPr>
        <p:spPr>
          <a:xfrm>
            <a:off x="551384" y="6500770"/>
            <a:ext cx="5040000" cy="123111"/>
          </a:xfrm>
        </p:spPr>
        <p:txBody>
          <a:bodyPr/>
          <a:lstStyle/>
          <a:p>
            <a:r>
              <a:rPr lang="en-US" dirty="0"/>
              <a:t>Confidentiality level | MM/DD/YYYY | Presenter</a:t>
            </a:r>
          </a:p>
        </p:txBody>
      </p:sp>
      <p:sp>
        <p:nvSpPr>
          <p:cNvPr id="3" name="Espace réservé du numéro de diapositive 2">
            <a:extLst>
              <a:ext uri="{FF2B5EF4-FFF2-40B4-BE49-F238E27FC236}">
                <a16:creationId xmlns:a16="http://schemas.microsoft.com/office/drawing/2014/main" id="{293B4C69-DEDF-1E45-A4C5-C1EAFE360412}"/>
              </a:ext>
            </a:extLst>
          </p:cNvPr>
          <p:cNvSpPr>
            <a:spLocks noGrp="1"/>
          </p:cNvSpPr>
          <p:nvPr>
            <p:ph type="sldNum" sz="quarter" idx="11"/>
          </p:nvPr>
        </p:nvSpPr>
        <p:spPr>
          <a:xfrm>
            <a:off x="249480" y="6507292"/>
            <a:ext cx="263460" cy="123111"/>
          </a:xfrm>
        </p:spPr>
        <p:txBody>
          <a:bodyPr/>
          <a:lstStyle/>
          <a:p>
            <a:fld id="{72F7D735-2684-4015-BC38-8C62B24B466E}" type="slidenum">
              <a:rPr lang="fr-FR" smtClean="0"/>
              <a:pPr/>
              <a:t>45</a:t>
            </a:fld>
            <a:endParaRPr lang="fr-FR" dirty="0"/>
          </a:p>
        </p:txBody>
      </p:sp>
      <p:pic>
        <p:nvPicPr>
          <p:cNvPr id="119" name="Image 118">
            <a:extLst>
              <a:ext uri="{FF2B5EF4-FFF2-40B4-BE49-F238E27FC236}">
                <a16:creationId xmlns:a16="http://schemas.microsoft.com/office/drawing/2014/main" id="{DAAF415F-D1AB-A14D-8BE9-C87ADCCA1F59}"/>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875723" y="2102793"/>
            <a:ext cx="890841" cy="890841"/>
          </a:xfrm>
          <a:prstGeom prst="rect">
            <a:avLst/>
          </a:prstGeom>
        </p:spPr>
      </p:pic>
      <p:pic>
        <p:nvPicPr>
          <p:cNvPr id="121" name="Image 120">
            <a:extLst>
              <a:ext uri="{FF2B5EF4-FFF2-40B4-BE49-F238E27FC236}">
                <a16:creationId xmlns:a16="http://schemas.microsoft.com/office/drawing/2014/main" id="{8A84BE2B-16E7-CA4C-B832-7E9EE7E8C006}"/>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875723" y="316961"/>
            <a:ext cx="890841" cy="890841"/>
          </a:xfrm>
          <a:prstGeom prst="rect">
            <a:avLst/>
          </a:prstGeom>
        </p:spPr>
      </p:pic>
      <p:pic>
        <p:nvPicPr>
          <p:cNvPr id="27" name="Image 26">
            <a:extLst>
              <a:ext uri="{FF2B5EF4-FFF2-40B4-BE49-F238E27FC236}">
                <a16:creationId xmlns:a16="http://schemas.microsoft.com/office/drawing/2014/main" id="{9C9A95BF-BDD1-4888-DB80-092B70CCBFEE}"/>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875723" y="1183215"/>
            <a:ext cx="890841" cy="890841"/>
          </a:xfrm>
          <a:prstGeom prst="rect">
            <a:avLst/>
          </a:prstGeom>
        </p:spPr>
      </p:pic>
      <p:pic>
        <p:nvPicPr>
          <p:cNvPr id="38" name="Image 37">
            <a:extLst>
              <a:ext uri="{FF2B5EF4-FFF2-40B4-BE49-F238E27FC236}">
                <a16:creationId xmlns:a16="http://schemas.microsoft.com/office/drawing/2014/main" id="{627A2368-DA57-513E-EB6E-A2BC694CE944}"/>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0875723" y="2940309"/>
            <a:ext cx="890841" cy="890841"/>
          </a:xfrm>
          <a:prstGeom prst="rect">
            <a:avLst/>
          </a:prstGeom>
        </p:spPr>
      </p:pic>
      <p:pic>
        <p:nvPicPr>
          <p:cNvPr id="87" name="Image 86">
            <a:extLst>
              <a:ext uri="{FF2B5EF4-FFF2-40B4-BE49-F238E27FC236}">
                <a16:creationId xmlns:a16="http://schemas.microsoft.com/office/drawing/2014/main" id="{3EBD5B43-B7B3-FF4C-900B-ED305F8F31F6}"/>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9787781" y="341548"/>
            <a:ext cx="890841" cy="890841"/>
          </a:xfrm>
          <a:prstGeom prst="rect">
            <a:avLst/>
          </a:prstGeom>
        </p:spPr>
      </p:pic>
      <p:pic>
        <p:nvPicPr>
          <p:cNvPr id="25" name="Image 24">
            <a:extLst>
              <a:ext uri="{FF2B5EF4-FFF2-40B4-BE49-F238E27FC236}">
                <a16:creationId xmlns:a16="http://schemas.microsoft.com/office/drawing/2014/main" id="{7A24B633-66DF-6E73-6F46-F6E3000DBA08}"/>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9873562" y="5439093"/>
            <a:ext cx="890841" cy="890841"/>
          </a:xfrm>
          <a:prstGeom prst="rect">
            <a:avLst/>
          </a:prstGeom>
        </p:spPr>
      </p:pic>
      <p:pic>
        <p:nvPicPr>
          <p:cNvPr id="117" name="Image 116">
            <a:extLst>
              <a:ext uri="{FF2B5EF4-FFF2-40B4-BE49-F238E27FC236}">
                <a16:creationId xmlns:a16="http://schemas.microsoft.com/office/drawing/2014/main" id="{E621D14A-E167-E046-978C-ABB797FE503B}"/>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9806842" y="3739054"/>
            <a:ext cx="890841" cy="890841"/>
          </a:xfrm>
          <a:prstGeom prst="rect">
            <a:avLst/>
          </a:prstGeom>
        </p:spPr>
      </p:pic>
      <p:pic>
        <p:nvPicPr>
          <p:cNvPr id="35" name="Image 34">
            <a:extLst>
              <a:ext uri="{FF2B5EF4-FFF2-40B4-BE49-F238E27FC236}">
                <a16:creationId xmlns:a16="http://schemas.microsoft.com/office/drawing/2014/main" id="{EF571D90-F37E-5676-4BBF-97293909A94D}"/>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9825481" y="4605308"/>
            <a:ext cx="890841" cy="890841"/>
          </a:xfrm>
          <a:prstGeom prst="rect">
            <a:avLst/>
          </a:prstGeom>
        </p:spPr>
      </p:pic>
      <p:pic>
        <p:nvPicPr>
          <p:cNvPr id="31" name="Image 30">
            <a:extLst>
              <a:ext uri="{FF2B5EF4-FFF2-40B4-BE49-F238E27FC236}">
                <a16:creationId xmlns:a16="http://schemas.microsoft.com/office/drawing/2014/main" id="{BC48698F-AED1-1787-2060-72D15F505CD6}"/>
              </a:ext>
            </a:extLst>
          </p:cNvPr>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9783238" y="2074056"/>
            <a:ext cx="890841" cy="890841"/>
          </a:xfrm>
          <a:prstGeom prst="rect">
            <a:avLst/>
          </a:prstGeom>
        </p:spPr>
      </p:pic>
      <p:pic>
        <p:nvPicPr>
          <p:cNvPr id="29" name="Image 28">
            <a:extLst>
              <a:ext uri="{FF2B5EF4-FFF2-40B4-BE49-F238E27FC236}">
                <a16:creationId xmlns:a16="http://schemas.microsoft.com/office/drawing/2014/main" id="{B73393EA-F8C6-F630-10A3-A443E210D628}"/>
              </a:ext>
            </a:extLst>
          </p:cNvPr>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9803663" y="2940310"/>
            <a:ext cx="890841" cy="890841"/>
          </a:xfrm>
          <a:prstGeom prst="rect">
            <a:avLst/>
          </a:prstGeom>
        </p:spPr>
      </p:pic>
      <p:pic>
        <p:nvPicPr>
          <p:cNvPr id="12" name="Image 11">
            <a:extLst>
              <a:ext uri="{FF2B5EF4-FFF2-40B4-BE49-F238E27FC236}">
                <a16:creationId xmlns:a16="http://schemas.microsoft.com/office/drawing/2014/main" id="{F86F621D-EB00-B719-F808-D38CC648CE70}"/>
              </a:ext>
            </a:extLst>
          </p:cNvPr>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9787781" y="1207802"/>
            <a:ext cx="890841" cy="890841"/>
          </a:xfrm>
          <a:prstGeom prst="rect">
            <a:avLst/>
          </a:prstGeom>
          <a:ln>
            <a:noFill/>
          </a:ln>
        </p:spPr>
      </p:pic>
      <p:pic>
        <p:nvPicPr>
          <p:cNvPr id="22" name="Image 21">
            <a:extLst>
              <a:ext uri="{FF2B5EF4-FFF2-40B4-BE49-F238E27FC236}">
                <a16:creationId xmlns:a16="http://schemas.microsoft.com/office/drawing/2014/main" id="{E3B5FE52-2804-627B-604C-ECED375BCE9E}"/>
              </a:ext>
            </a:extLst>
          </p:cNvPr>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a:off x="3508825" y="341548"/>
            <a:ext cx="890841" cy="890841"/>
          </a:xfrm>
          <a:prstGeom prst="rect">
            <a:avLst/>
          </a:prstGeom>
        </p:spPr>
      </p:pic>
      <p:pic>
        <p:nvPicPr>
          <p:cNvPr id="21" name="Image 20">
            <a:extLst>
              <a:ext uri="{FF2B5EF4-FFF2-40B4-BE49-F238E27FC236}">
                <a16:creationId xmlns:a16="http://schemas.microsoft.com/office/drawing/2014/main" id="{EE04F810-D449-C0EA-E383-DD4502FDCCDF}"/>
              </a:ext>
            </a:extLst>
          </p:cNvPr>
          <p:cNvPicPr>
            <a:picLocks noChangeAspect="1"/>
          </p:cNvPicPr>
          <p:nvPr/>
        </p:nvPicPr>
        <p:blipFill>
          <a:blip r:embed="rId15" cstate="email">
            <a:extLst>
              <a:ext uri="{28A0092B-C50C-407E-A947-70E740481C1C}">
                <a14:useLocalDpi xmlns:a14="http://schemas.microsoft.com/office/drawing/2010/main"/>
              </a:ext>
            </a:extLst>
          </a:blip>
          <a:stretch>
            <a:fillRect/>
          </a:stretch>
        </p:blipFill>
        <p:spPr>
          <a:xfrm>
            <a:off x="3504027" y="3739054"/>
            <a:ext cx="890841" cy="890841"/>
          </a:xfrm>
          <a:prstGeom prst="rect">
            <a:avLst/>
          </a:prstGeom>
        </p:spPr>
      </p:pic>
      <p:pic>
        <p:nvPicPr>
          <p:cNvPr id="9" name="Image 8">
            <a:extLst>
              <a:ext uri="{FF2B5EF4-FFF2-40B4-BE49-F238E27FC236}">
                <a16:creationId xmlns:a16="http://schemas.microsoft.com/office/drawing/2014/main" id="{AD0EBBB5-11F0-901C-3DD6-375C52824E81}"/>
              </a:ext>
            </a:extLst>
          </p:cNvPr>
          <p:cNvPicPr>
            <a:picLocks noChangeAspect="1"/>
          </p:cNvPicPr>
          <p:nvPr/>
        </p:nvPicPr>
        <p:blipFill>
          <a:blip r:embed="rId16" cstate="email">
            <a:extLst>
              <a:ext uri="{28A0092B-C50C-407E-A947-70E740481C1C}">
                <a14:useLocalDpi xmlns:a14="http://schemas.microsoft.com/office/drawing/2010/main"/>
              </a:ext>
            </a:extLst>
          </a:blip>
          <a:stretch>
            <a:fillRect/>
          </a:stretch>
        </p:blipFill>
        <p:spPr>
          <a:xfrm>
            <a:off x="3506420" y="4605308"/>
            <a:ext cx="890841" cy="890841"/>
          </a:xfrm>
          <a:prstGeom prst="rect">
            <a:avLst/>
          </a:prstGeom>
        </p:spPr>
      </p:pic>
      <p:pic>
        <p:nvPicPr>
          <p:cNvPr id="101" name="Image 100">
            <a:extLst>
              <a:ext uri="{FF2B5EF4-FFF2-40B4-BE49-F238E27FC236}">
                <a16:creationId xmlns:a16="http://schemas.microsoft.com/office/drawing/2014/main" id="{711BF1D9-9128-9E47-A287-02B05E312E96}"/>
              </a:ext>
            </a:extLst>
          </p:cNvPr>
          <p:cNvPicPr>
            <a:picLocks noChangeAspect="1"/>
          </p:cNvPicPr>
          <p:nvPr/>
        </p:nvPicPr>
        <p:blipFill>
          <a:blip r:embed="rId17" cstate="email">
            <a:extLst>
              <a:ext uri="{28A0092B-C50C-407E-A947-70E740481C1C}">
                <a14:useLocalDpi xmlns:a14="http://schemas.microsoft.com/office/drawing/2010/main"/>
              </a:ext>
            </a:extLst>
          </a:blip>
          <a:stretch>
            <a:fillRect/>
          </a:stretch>
        </p:blipFill>
        <p:spPr>
          <a:xfrm>
            <a:off x="3503057" y="5471562"/>
            <a:ext cx="890841" cy="890841"/>
          </a:xfrm>
          <a:prstGeom prst="rect">
            <a:avLst/>
          </a:prstGeom>
        </p:spPr>
      </p:pic>
      <p:pic>
        <p:nvPicPr>
          <p:cNvPr id="52" name="Image 51">
            <a:extLst>
              <a:ext uri="{FF2B5EF4-FFF2-40B4-BE49-F238E27FC236}">
                <a16:creationId xmlns:a16="http://schemas.microsoft.com/office/drawing/2014/main" id="{E1B80CCB-09B6-0804-AD05-641F4C1C3B84}"/>
              </a:ext>
            </a:extLst>
          </p:cNvPr>
          <p:cNvPicPr>
            <a:picLocks noChangeAspect="1"/>
          </p:cNvPicPr>
          <p:nvPr/>
        </p:nvPicPr>
        <p:blipFill>
          <a:blip r:embed="rId18" cstate="email">
            <a:extLst>
              <a:ext uri="{28A0092B-C50C-407E-A947-70E740481C1C}">
                <a14:useLocalDpi xmlns:a14="http://schemas.microsoft.com/office/drawing/2010/main"/>
              </a:ext>
            </a:extLst>
          </a:blip>
          <a:stretch>
            <a:fillRect/>
          </a:stretch>
        </p:blipFill>
        <p:spPr>
          <a:xfrm>
            <a:off x="3508242" y="2074056"/>
            <a:ext cx="890841" cy="890841"/>
          </a:xfrm>
          <a:prstGeom prst="rect">
            <a:avLst/>
          </a:prstGeom>
        </p:spPr>
      </p:pic>
      <p:pic>
        <p:nvPicPr>
          <p:cNvPr id="15" name="Image 14">
            <a:extLst>
              <a:ext uri="{FF2B5EF4-FFF2-40B4-BE49-F238E27FC236}">
                <a16:creationId xmlns:a16="http://schemas.microsoft.com/office/drawing/2014/main" id="{3938FCD5-B850-AA6F-FE59-71AD308E41C4}"/>
              </a:ext>
            </a:extLst>
          </p:cNvPr>
          <p:cNvPicPr>
            <a:picLocks noChangeAspect="1"/>
          </p:cNvPicPr>
          <p:nvPr/>
        </p:nvPicPr>
        <p:blipFill>
          <a:blip r:embed="rId19" cstate="email">
            <a:extLst>
              <a:ext uri="{28A0092B-C50C-407E-A947-70E740481C1C}">
                <a14:useLocalDpi xmlns:a14="http://schemas.microsoft.com/office/drawing/2010/main"/>
              </a:ext>
            </a:extLst>
          </a:blip>
          <a:stretch>
            <a:fillRect/>
          </a:stretch>
        </p:blipFill>
        <p:spPr>
          <a:xfrm>
            <a:off x="3508057" y="2940310"/>
            <a:ext cx="890841" cy="890841"/>
          </a:xfrm>
          <a:prstGeom prst="rect">
            <a:avLst/>
          </a:prstGeom>
        </p:spPr>
      </p:pic>
      <p:pic>
        <p:nvPicPr>
          <p:cNvPr id="14" name="Image 13">
            <a:extLst>
              <a:ext uri="{FF2B5EF4-FFF2-40B4-BE49-F238E27FC236}">
                <a16:creationId xmlns:a16="http://schemas.microsoft.com/office/drawing/2014/main" id="{BB45535B-6071-3C33-E4E1-F2922EA03037}"/>
              </a:ext>
            </a:extLst>
          </p:cNvPr>
          <p:cNvPicPr>
            <a:picLocks noChangeAspect="1"/>
          </p:cNvPicPr>
          <p:nvPr/>
        </p:nvPicPr>
        <p:blipFill>
          <a:blip r:embed="rId20" cstate="email">
            <a:extLst>
              <a:ext uri="{28A0092B-C50C-407E-A947-70E740481C1C}">
                <a14:useLocalDpi xmlns:a14="http://schemas.microsoft.com/office/drawing/2010/main"/>
              </a:ext>
            </a:extLst>
          </a:blip>
          <a:stretch>
            <a:fillRect/>
          </a:stretch>
        </p:blipFill>
        <p:spPr>
          <a:xfrm>
            <a:off x="3495182" y="1207802"/>
            <a:ext cx="890841" cy="890841"/>
          </a:xfrm>
          <a:prstGeom prst="rect">
            <a:avLst/>
          </a:prstGeom>
        </p:spPr>
      </p:pic>
      <p:pic>
        <p:nvPicPr>
          <p:cNvPr id="97" name="Image 96">
            <a:extLst>
              <a:ext uri="{FF2B5EF4-FFF2-40B4-BE49-F238E27FC236}">
                <a16:creationId xmlns:a16="http://schemas.microsoft.com/office/drawing/2014/main" id="{E04CE81E-C498-754D-9DFF-1C3EA4CFF839}"/>
              </a:ext>
            </a:extLst>
          </p:cNvPr>
          <p:cNvPicPr>
            <a:picLocks noChangeAspect="1"/>
          </p:cNvPicPr>
          <p:nvPr/>
        </p:nvPicPr>
        <p:blipFill>
          <a:blip r:embed="rId21" cstate="email">
            <a:extLst>
              <a:ext uri="{28A0092B-C50C-407E-A947-70E740481C1C}">
                <a14:useLocalDpi xmlns:a14="http://schemas.microsoft.com/office/drawing/2010/main"/>
              </a:ext>
            </a:extLst>
          </a:blip>
          <a:stretch>
            <a:fillRect/>
          </a:stretch>
        </p:blipFill>
        <p:spPr>
          <a:xfrm>
            <a:off x="4522353" y="341548"/>
            <a:ext cx="890841" cy="890841"/>
          </a:xfrm>
          <a:prstGeom prst="rect">
            <a:avLst/>
          </a:prstGeom>
        </p:spPr>
      </p:pic>
      <p:pic>
        <p:nvPicPr>
          <p:cNvPr id="17" name="Image 16">
            <a:extLst>
              <a:ext uri="{FF2B5EF4-FFF2-40B4-BE49-F238E27FC236}">
                <a16:creationId xmlns:a16="http://schemas.microsoft.com/office/drawing/2014/main" id="{4625B914-46F6-7D05-C1A4-072C7B3CC297}"/>
              </a:ext>
            </a:extLst>
          </p:cNvPr>
          <p:cNvPicPr>
            <a:picLocks noChangeAspect="1"/>
          </p:cNvPicPr>
          <p:nvPr/>
        </p:nvPicPr>
        <p:blipFill>
          <a:blip r:embed="rId22" cstate="email">
            <a:extLst>
              <a:ext uri="{28A0092B-C50C-407E-A947-70E740481C1C}">
                <a14:useLocalDpi xmlns:a14="http://schemas.microsoft.com/office/drawing/2010/main"/>
              </a:ext>
            </a:extLst>
          </a:blip>
          <a:stretch>
            <a:fillRect/>
          </a:stretch>
        </p:blipFill>
        <p:spPr>
          <a:xfrm>
            <a:off x="4521531" y="3739054"/>
            <a:ext cx="890841" cy="890841"/>
          </a:xfrm>
          <a:prstGeom prst="rect">
            <a:avLst/>
          </a:prstGeom>
        </p:spPr>
      </p:pic>
      <p:pic>
        <p:nvPicPr>
          <p:cNvPr id="89" name="Image 88">
            <a:extLst>
              <a:ext uri="{FF2B5EF4-FFF2-40B4-BE49-F238E27FC236}">
                <a16:creationId xmlns:a16="http://schemas.microsoft.com/office/drawing/2014/main" id="{FFC44CEF-A612-B24A-A4AF-F5DDD17E952B}"/>
              </a:ext>
            </a:extLst>
          </p:cNvPr>
          <p:cNvPicPr>
            <a:picLocks noChangeAspect="1"/>
          </p:cNvPicPr>
          <p:nvPr/>
        </p:nvPicPr>
        <p:blipFill>
          <a:blip r:embed="rId23" cstate="email">
            <a:extLst>
              <a:ext uri="{28A0092B-C50C-407E-A947-70E740481C1C}">
                <a14:useLocalDpi xmlns:a14="http://schemas.microsoft.com/office/drawing/2010/main"/>
              </a:ext>
            </a:extLst>
          </a:blip>
          <a:stretch>
            <a:fillRect/>
          </a:stretch>
        </p:blipFill>
        <p:spPr>
          <a:xfrm>
            <a:off x="4526631" y="4605308"/>
            <a:ext cx="890841" cy="890841"/>
          </a:xfrm>
          <a:prstGeom prst="rect">
            <a:avLst/>
          </a:prstGeom>
        </p:spPr>
      </p:pic>
      <p:pic>
        <p:nvPicPr>
          <p:cNvPr id="93" name="Image 92">
            <a:extLst>
              <a:ext uri="{FF2B5EF4-FFF2-40B4-BE49-F238E27FC236}">
                <a16:creationId xmlns:a16="http://schemas.microsoft.com/office/drawing/2014/main" id="{F69DA554-047A-A648-AED3-E5FCFBF1F499}"/>
              </a:ext>
            </a:extLst>
          </p:cNvPr>
          <p:cNvPicPr>
            <a:picLocks noChangeAspect="1"/>
          </p:cNvPicPr>
          <p:nvPr/>
        </p:nvPicPr>
        <p:blipFill>
          <a:blip r:embed="rId24" cstate="email">
            <a:extLst>
              <a:ext uri="{28A0092B-C50C-407E-A947-70E740481C1C}">
                <a14:useLocalDpi xmlns:a14="http://schemas.microsoft.com/office/drawing/2010/main"/>
              </a:ext>
            </a:extLst>
          </a:blip>
          <a:stretch>
            <a:fillRect/>
          </a:stretch>
        </p:blipFill>
        <p:spPr>
          <a:xfrm>
            <a:off x="4533557" y="5471562"/>
            <a:ext cx="890841" cy="890841"/>
          </a:xfrm>
          <a:prstGeom prst="rect">
            <a:avLst/>
          </a:prstGeom>
        </p:spPr>
      </p:pic>
      <p:pic>
        <p:nvPicPr>
          <p:cNvPr id="32" name="Image 31">
            <a:extLst>
              <a:ext uri="{FF2B5EF4-FFF2-40B4-BE49-F238E27FC236}">
                <a16:creationId xmlns:a16="http://schemas.microsoft.com/office/drawing/2014/main" id="{6592FDFE-A062-2007-6FCE-3E2BE0CDC7F8}"/>
              </a:ext>
            </a:extLst>
          </p:cNvPr>
          <p:cNvPicPr>
            <a:picLocks noChangeAspect="1"/>
          </p:cNvPicPr>
          <p:nvPr/>
        </p:nvPicPr>
        <p:blipFill>
          <a:blip r:embed="rId25" cstate="email">
            <a:extLst>
              <a:ext uri="{28A0092B-C50C-407E-A947-70E740481C1C}">
                <a14:useLocalDpi xmlns:a14="http://schemas.microsoft.com/office/drawing/2010/main"/>
              </a:ext>
            </a:extLst>
          </a:blip>
          <a:stretch>
            <a:fillRect/>
          </a:stretch>
        </p:blipFill>
        <p:spPr>
          <a:xfrm>
            <a:off x="4521109" y="2074056"/>
            <a:ext cx="890841" cy="890841"/>
          </a:xfrm>
          <a:prstGeom prst="rect">
            <a:avLst/>
          </a:prstGeom>
        </p:spPr>
      </p:pic>
      <p:pic>
        <p:nvPicPr>
          <p:cNvPr id="10" name="Image 9">
            <a:extLst>
              <a:ext uri="{FF2B5EF4-FFF2-40B4-BE49-F238E27FC236}">
                <a16:creationId xmlns:a16="http://schemas.microsoft.com/office/drawing/2014/main" id="{A8CCB08C-C2C1-8647-9918-1B500F5ED373}"/>
              </a:ext>
            </a:extLst>
          </p:cNvPr>
          <p:cNvPicPr>
            <a:picLocks noChangeAspect="1"/>
          </p:cNvPicPr>
          <p:nvPr/>
        </p:nvPicPr>
        <p:blipFill>
          <a:blip r:embed="rId26" cstate="email">
            <a:extLst>
              <a:ext uri="{28A0092B-C50C-407E-A947-70E740481C1C}">
                <a14:useLocalDpi xmlns:a14="http://schemas.microsoft.com/office/drawing/2010/main"/>
              </a:ext>
            </a:extLst>
          </a:blip>
          <a:stretch>
            <a:fillRect/>
          </a:stretch>
        </p:blipFill>
        <p:spPr>
          <a:xfrm>
            <a:off x="4524359" y="2940310"/>
            <a:ext cx="890841" cy="890841"/>
          </a:xfrm>
          <a:prstGeom prst="rect">
            <a:avLst/>
          </a:prstGeom>
        </p:spPr>
      </p:pic>
      <p:pic>
        <p:nvPicPr>
          <p:cNvPr id="39" name="Image 38">
            <a:extLst>
              <a:ext uri="{FF2B5EF4-FFF2-40B4-BE49-F238E27FC236}">
                <a16:creationId xmlns:a16="http://schemas.microsoft.com/office/drawing/2014/main" id="{767CE9E2-01A2-2ED6-87B1-055DAF6A5B3C}"/>
              </a:ext>
            </a:extLst>
          </p:cNvPr>
          <p:cNvPicPr>
            <a:picLocks noChangeAspect="1"/>
          </p:cNvPicPr>
          <p:nvPr/>
        </p:nvPicPr>
        <p:blipFill>
          <a:blip r:embed="rId27" cstate="email">
            <a:extLst>
              <a:ext uri="{28A0092B-C50C-407E-A947-70E740481C1C}">
                <a14:useLocalDpi xmlns:a14="http://schemas.microsoft.com/office/drawing/2010/main"/>
              </a:ext>
            </a:extLst>
          </a:blip>
          <a:stretch>
            <a:fillRect/>
          </a:stretch>
        </p:blipFill>
        <p:spPr>
          <a:xfrm>
            <a:off x="4510984" y="1207802"/>
            <a:ext cx="890841" cy="890841"/>
          </a:xfrm>
          <a:prstGeom prst="rect">
            <a:avLst/>
          </a:prstGeom>
        </p:spPr>
      </p:pic>
      <p:pic>
        <p:nvPicPr>
          <p:cNvPr id="11" name="Image 10">
            <a:extLst>
              <a:ext uri="{FF2B5EF4-FFF2-40B4-BE49-F238E27FC236}">
                <a16:creationId xmlns:a16="http://schemas.microsoft.com/office/drawing/2014/main" id="{C393E4AF-5DEF-98EB-D284-0EC59E179E47}"/>
              </a:ext>
            </a:extLst>
          </p:cNvPr>
          <p:cNvPicPr>
            <a:picLocks noChangeAspect="1"/>
          </p:cNvPicPr>
          <p:nvPr/>
        </p:nvPicPr>
        <p:blipFill>
          <a:blip r:embed="rId28" cstate="email">
            <a:extLst>
              <a:ext uri="{28A0092B-C50C-407E-A947-70E740481C1C}">
                <a14:useLocalDpi xmlns:a14="http://schemas.microsoft.com/office/drawing/2010/main"/>
              </a:ext>
            </a:extLst>
          </a:blip>
          <a:stretch>
            <a:fillRect/>
          </a:stretch>
        </p:blipFill>
        <p:spPr>
          <a:xfrm>
            <a:off x="5544811" y="341548"/>
            <a:ext cx="890841" cy="890841"/>
          </a:xfrm>
          <a:prstGeom prst="rect">
            <a:avLst/>
          </a:prstGeom>
        </p:spPr>
      </p:pic>
      <p:pic>
        <p:nvPicPr>
          <p:cNvPr id="19" name="Image 18">
            <a:extLst>
              <a:ext uri="{FF2B5EF4-FFF2-40B4-BE49-F238E27FC236}">
                <a16:creationId xmlns:a16="http://schemas.microsoft.com/office/drawing/2014/main" id="{2D035677-364F-3568-D253-482C0B5B5BFA}"/>
              </a:ext>
            </a:extLst>
          </p:cNvPr>
          <p:cNvPicPr>
            <a:picLocks noChangeAspect="1"/>
          </p:cNvPicPr>
          <p:nvPr/>
        </p:nvPicPr>
        <p:blipFill>
          <a:blip r:embed="rId29" cstate="email">
            <a:extLst>
              <a:ext uri="{28A0092B-C50C-407E-A947-70E740481C1C}">
                <a14:useLocalDpi xmlns:a14="http://schemas.microsoft.com/office/drawing/2010/main"/>
              </a:ext>
            </a:extLst>
          </a:blip>
          <a:stretch>
            <a:fillRect/>
          </a:stretch>
        </p:blipFill>
        <p:spPr>
          <a:xfrm>
            <a:off x="5547965" y="3739054"/>
            <a:ext cx="890841" cy="890841"/>
          </a:xfrm>
          <a:prstGeom prst="rect">
            <a:avLst/>
          </a:prstGeom>
        </p:spPr>
      </p:pic>
      <p:pic>
        <p:nvPicPr>
          <p:cNvPr id="42" name="Image 41">
            <a:extLst>
              <a:ext uri="{FF2B5EF4-FFF2-40B4-BE49-F238E27FC236}">
                <a16:creationId xmlns:a16="http://schemas.microsoft.com/office/drawing/2014/main" id="{535A72E8-172B-01C0-3EFB-C59872CBD28E}"/>
              </a:ext>
            </a:extLst>
          </p:cNvPr>
          <p:cNvPicPr>
            <a:picLocks noChangeAspect="1"/>
          </p:cNvPicPr>
          <p:nvPr/>
        </p:nvPicPr>
        <p:blipFill>
          <a:blip r:embed="rId30" cstate="email">
            <a:extLst>
              <a:ext uri="{28A0092B-C50C-407E-A947-70E740481C1C}">
                <a14:useLocalDpi xmlns:a14="http://schemas.microsoft.com/office/drawing/2010/main"/>
              </a:ext>
            </a:extLst>
          </a:blip>
          <a:stretch>
            <a:fillRect/>
          </a:stretch>
        </p:blipFill>
        <p:spPr>
          <a:xfrm>
            <a:off x="5555772" y="4605308"/>
            <a:ext cx="890841" cy="890841"/>
          </a:xfrm>
          <a:prstGeom prst="rect">
            <a:avLst/>
          </a:prstGeom>
        </p:spPr>
      </p:pic>
      <p:pic>
        <p:nvPicPr>
          <p:cNvPr id="105" name="Image 104">
            <a:extLst>
              <a:ext uri="{FF2B5EF4-FFF2-40B4-BE49-F238E27FC236}">
                <a16:creationId xmlns:a16="http://schemas.microsoft.com/office/drawing/2014/main" id="{F70E0D6D-0229-DE43-A0C8-A96A95655574}"/>
              </a:ext>
            </a:extLst>
          </p:cNvPr>
          <p:cNvPicPr>
            <a:picLocks noChangeAspect="1"/>
          </p:cNvPicPr>
          <p:nvPr/>
        </p:nvPicPr>
        <p:blipFill>
          <a:blip r:embed="rId31" cstate="email">
            <a:extLst>
              <a:ext uri="{28A0092B-C50C-407E-A947-70E740481C1C}">
                <a14:useLocalDpi xmlns:a14="http://schemas.microsoft.com/office/drawing/2010/main"/>
              </a:ext>
            </a:extLst>
          </a:blip>
          <a:stretch>
            <a:fillRect/>
          </a:stretch>
        </p:blipFill>
        <p:spPr>
          <a:xfrm>
            <a:off x="5572987" y="5471562"/>
            <a:ext cx="890841" cy="890841"/>
          </a:xfrm>
          <a:prstGeom prst="rect">
            <a:avLst/>
          </a:prstGeom>
        </p:spPr>
      </p:pic>
      <p:pic>
        <p:nvPicPr>
          <p:cNvPr id="99" name="Image 98">
            <a:extLst>
              <a:ext uri="{FF2B5EF4-FFF2-40B4-BE49-F238E27FC236}">
                <a16:creationId xmlns:a16="http://schemas.microsoft.com/office/drawing/2014/main" id="{52441964-5735-124D-A1F0-4CC62CE77AE6}"/>
              </a:ext>
            </a:extLst>
          </p:cNvPr>
          <p:cNvPicPr>
            <a:picLocks noChangeAspect="1"/>
          </p:cNvPicPr>
          <p:nvPr/>
        </p:nvPicPr>
        <p:blipFill>
          <a:blip r:embed="rId32" cstate="email">
            <a:extLst>
              <a:ext uri="{28A0092B-C50C-407E-A947-70E740481C1C}">
                <a14:useLocalDpi xmlns:a14="http://schemas.microsoft.com/office/drawing/2010/main"/>
              </a:ext>
            </a:extLst>
          </a:blip>
          <a:stretch>
            <a:fillRect/>
          </a:stretch>
        </p:blipFill>
        <p:spPr>
          <a:xfrm>
            <a:off x="5542906" y="2074056"/>
            <a:ext cx="890841" cy="890841"/>
          </a:xfrm>
          <a:prstGeom prst="rect">
            <a:avLst/>
          </a:prstGeom>
          <a:ln>
            <a:noFill/>
          </a:ln>
        </p:spPr>
      </p:pic>
      <p:pic>
        <p:nvPicPr>
          <p:cNvPr id="5" name="Image 4">
            <a:extLst>
              <a:ext uri="{FF2B5EF4-FFF2-40B4-BE49-F238E27FC236}">
                <a16:creationId xmlns:a16="http://schemas.microsoft.com/office/drawing/2014/main" id="{6174AB3D-972B-6471-49EB-B2BCF9D9556E}"/>
              </a:ext>
            </a:extLst>
          </p:cNvPr>
          <p:cNvPicPr>
            <a:picLocks noChangeAspect="1"/>
          </p:cNvPicPr>
          <p:nvPr/>
        </p:nvPicPr>
        <p:blipFill>
          <a:blip r:embed="rId33" cstate="email">
            <a:extLst>
              <a:ext uri="{28A0092B-C50C-407E-A947-70E740481C1C}">
                <a14:useLocalDpi xmlns:a14="http://schemas.microsoft.com/office/drawing/2010/main"/>
              </a:ext>
            </a:extLst>
          </a:blip>
          <a:stretch>
            <a:fillRect/>
          </a:stretch>
        </p:blipFill>
        <p:spPr>
          <a:xfrm>
            <a:off x="5549591" y="2940310"/>
            <a:ext cx="890841" cy="890841"/>
          </a:xfrm>
          <a:prstGeom prst="rect">
            <a:avLst/>
          </a:prstGeom>
        </p:spPr>
      </p:pic>
      <p:pic>
        <p:nvPicPr>
          <p:cNvPr id="43" name="Image 42">
            <a:extLst>
              <a:ext uri="{FF2B5EF4-FFF2-40B4-BE49-F238E27FC236}">
                <a16:creationId xmlns:a16="http://schemas.microsoft.com/office/drawing/2014/main" id="{2539CF4B-5F1D-C51B-A0E1-1D1EAF5FB594}"/>
              </a:ext>
            </a:extLst>
          </p:cNvPr>
          <p:cNvPicPr>
            <a:picLocks noChangeAspect="1"/>
          </p:cNvPicPr>
          <p:nvPr/>
        </p:nvPicPr>
        <p:blipFill>
          <a:blip r:embed="rId34" cstate="email">
            <a:extLst>
              <a:ext uri="{28A0092B-C50C-407E-A947-70E740481C1C}">
                <a14:useLocalDpi xmlns:a14="http://schemas.microsoft.com/office/drawing/2010/main"/>
              </a:ext>
            </a:extLst>
          </a:blip>
          <a:stretch>
            <a:fillRect/>
          </a:stretch>
        </p:blipFill>
        <p:spPr>
          <a:xfrm>
            <a:off x="5535716" y="1207802"/>
            <a:ext cx="890841" cy="890841"/>
          </a:xfrm>
          <a:prstGeom prst="rect">
            <a:avLst/>
          </a:prstGeom>
        </p:spPr>
      </p:pic>
      <p:pic>
        <p:nvPicPr>
          <p:cNvPr id="8" name="Image 7">
            <a:extLst>
              <a:ext uri="{FF2B5EF4-FFF2-40B4-BE49-F238E27FC236}">
                <a16:creationId xmlns:a16="http://schemas.microsoft.com/office/drawing/2014/main" id="{F326A219-A014-A68B-F5CB-7D039C9E98A8}"/>
              </a:ext>
            </a:extLst>
          </p:cNvPr>
          <p:cNvPicPr>
            <a:picLocks noChangeAspect="1"/>
          </p:cNvPicPr>
          <p:nvPr/>
        </p:nvPicPr>
        <p:blipFill>
          <a:blip r:embed="rId35" cstate="email">
            <a:extLst>
              <a:ext uri="{28A0092B-C50C-407E-A947-70E740481C1C}">
                <a14:useLocalDpi xmlns:a14="http://schemas.microsoft.com/office/drawing/2010/main"/>
              </a:ext>
            </a:extLst>
          </a:blip>
          <a:stretch>
            <a:fillRect/>
          </a:stretch>
        </p:blipFill>
        <p:spPr>
          <a:xfrm>
            <a:off x="1467307" y="341548"/>
            <a:ext cx="890841" cy="890841"/>
          </a:xfrm>
          <a:prstGeom prst="rect">
            <a:avLst/>
          </a:prstGeom>
        </p:spPr>
      </p:pic>
      <p:pic>
        <p:nvPicPr>
          <p:cNvPr id="109" name="Image 108">
            <a:extLst>
              <a:ext uri="{FF2B5EF4-FFF2-40B4-BE49-F238E27FC236}">
                <a16:creationId xmlns:a16="http://schemas.microsoft.com/office/drawing/2014/main" id="{31F81C0B-7CA7-0A42-94D3-18D6D2B3982E}"/>
              </a:ext>
            </a:extLst>
          </p:cNvPr>
          <p:cNvPicPr>
            <a:picLocks noChangeAspect="1"/>
          </p:cNvPicPr>
          <p:nvPr/>
        </p:nvPicPr>
        <p:blipFill>
          <a:blip r:embed="rId36" cstate="email">
            <a:extLst>
              <a:ext uri="{28A0092B-C50C-407E-A947-70E740481C1C}">
                <a14:useLocalDpi xmlns:a14="http://schemas.microsoft.com/office/drawing/2010/main"/>
              </a:ext>
            </a:extLst>
          </a:blip>
          <a:stretch>
            <a:fillRect/>
          </a:stretch>
        </p:blipFill>
        <p:spPr>
          <a:xfrm>
            <a:off x="1454557" y="3739054"/>
            <a:ext cx="890841" cy="890841"/>
          </a:xfrm>
          <a:prstGeom prst="rect">
            <a:avLst/>
          </a:prstGeom>
        </p:spPr>
      </p:pic>
      <p:pic>
        <p:nvPicPr>
          <p:cNvPr id="16" name="Image 15">
            <a:extLst>
              <a:ext uri="{FF2B5EF4-FFF2-40B4-BE49-F238E27FC236}">
                <a16:creationId xmlns:a16="http://schemas.microsoft.com/office/drawing/2014/main" id="{0F4548CB-B532-34C0-D30B-BE276DF52739}"/>
              </a:ext>
            </a:extLst>
          </p:cNvPr>
          <p:cNvPicPr>
            <a:picLocks noChangeAspect="1"/>
          </p:cNvPicPr>
          <p:nvPr/>
        </p:nvPicPr>
        <p:blipFill>
          <a:blip r:embed="rId37" cstate="email">
            <a:extLst>
              <a:ext uri="{28A0092B-C50C-407E-A947-70E740481C1C}">
                <a14:useLocalDpi xmlns:a14="http://schemas.microsoft.com/office/drawing/2010/main"/>
              </a:ext>
            </a:extLst>
          </a:blip>
          <a:stretch>
            <a:fillRect/>
          </a:stretch>
        </p:blipFill>
        <p:spPr>
          <a:xfrm>
            <a:off x="1451536" y="4605308"/>
            <a:ext cx="890841" cy="890841"/>
          </a:xfrm>
          <a:prstGeom prst="rect">
            <a:avLst/>
          </a:prstGeom>
          <a:ln>
            <a:noFill/>
          </a:ln>
        </p:spPr>
      </p:pic>
      <p:pic>
        <p:nvPicPr>
          <p:cNvPr id="115" name="Image 114">
            <a:extLst>
              <a:ext uri="{FF2B5EF4-FFF2-40B4-BE49-F238E27FC236}">
                <a16:creationId xmlns:a16="http://schemas.microsoft.com/office/drawing/2014/main" id="{6F3DF932-8DFF-7E4B-BD8F-D176198D8F27}"/>
              </a:ext>
            </a:extLst>
          </p:cNvPr>
          <p:cNvPicPr>
            <a:picLocks noChangeAspect="1"/>
          </p:cNvPicPr>
          <p:nvPr/>
        </p:nvPicPr>
        <p:blipFill>
          <a:blip r:embed="rId38" cstate="email">
            <a:extLst>
              <a:ext uri="{28A0092B-C50C-407E-A947-70E740481C1C}">
                <a14:useLocalDpi xmlns:a14="http://schemas.microsoft.com/office/drawing/2010/main"/>
              </a:ext>
            </a:extLst>
          </a:blip>
          <a:stretch>
            <a:fillRect/>
          </a:stretch>
        </p:blipFill>
        <p:spPr>
          <a:xfrm>
            <a:off x="1427595" y="5471562"/>
            <a:ext cx="890841" cy="890841"/>
          </a:xfrm>
          <a:prstGeom prst="rect">
            <a:avLst/>
          </a:prstGeom>
        </p:spPr>
      </p:pic>
      <p:pic>
        <p:nvPicPr>
          <p:cNvPr id="103" name="Image 102">
            <a:extLst>
              <a:ext uri="{FF2B5EF4-FFF2-40B4-BE49-F238E27FC236}">
                <a16:creationId xmlns:a16="http://schemas.microsoft.com/office/drawing/2014/main" id="{265901C5-7B98-DF4C-9B48-35F7E43EA5D7}"/>
              </a:ext>
            </a:extLst>
          </p:cNvPr>
          <p:cNvPicPr>
            <a:picLocks noChangeAspect="1"/>
          </p:cNvPicPr>
          <p:nvPr/>
        </p:nvPicPr>
        <p:blipFill>
          <a:blip r:embed="rId39" cstate="email">
            <a:extLst>
              <a:ext uri="{28A0092B-C50C-407E-A947-70E740481C1C}">
                <a14:useLocalDpi xmlns:a14="http://schemas.microsoft.com/office/drawing/2010/main"/>
              </a:ext>
            </a:extLst>
          </a:blip>
          <a:stretch>
            <a:fillRect/>
          </a:stretch>
        </p:blipFill>
        <p:spPr>
          <a:xfrm>
            <a:off x="1468046" y="2074056"/>
            <a:ext cx="890841" cy="890841"/>
          </a:xfrm>
          <a:prstGeom prst="rect">
            <a:avLst/>
          </a:prstGeom>
        </p:spPr>
      </p:pic>
      <p:pic>
        <p:nvPicPr>
          <p:cNvPr id="53" name="Image 52">
            <a:extLst>
              <a:ext uri="{FF2B5EF4-FFF2-40B4-BE49-F238E27FC236}">
                <a16:creationId xmlns:a16="http://schemas.microsoft.com/office/drawing/2014/main" id="{62CF406B-CE17-9120-47E2-DA067D9DC604}"/>
              </a:ext>
            </a:extLst>
          </p:cNvPr>
          <p:cNvPicPr>
            <a:picLocks noChangeAspect="1"/>
          </p:cNvPicPr>
          <p:nvPr/>
        </p:nvPicPr>
        <p:blipFill>
          <a:blip r:embed="rId40" cstate="email">
            <a:extLst>
              <a:ext uri="{28A0092B-C50C-407E-A947-70E740481C1C}">
                <a14:useLocalDpi xmlns:a14="http://schemas.microsoft.com/office/drawing/2010/main"/>
              </a:ext>
            </a:extLst>
          </a:blip>
          <a:stretch>
            <a:fillRect/>
          </a:stretch>
        </p:blipFill>
        <p:spPr>
          <a:xfrm>
            <a:off x="1460991" y="2940310"/>
            <a:ext cx="890841" cy="890841"/>
          </a:xfrm>
          <a:prstGeom prst="rect">
            <a:avLst/>
          </a:prstGeom>
          <a:ln>
            <a:noFill/>
          </a:ln>
        </p:spPr>
      </p:pic>
      <p:pic>
        <p:nvPicPr>
          <p:cNvPr id="47" name="Image 46">
            <a:extLst>
              <a:ext uri="{FF2B5EF4-FFF2-40B4-BE49-F238E27FC236}">
                <a16:creationId xmlns:a16="http://schemas.microsoft.com/office/drawing/2014/main" id="{864B3998-BA5E-9CB3-F13A-7435C0118B79}"/>
              </a:ext>
            </a:extLst>
          </p:cNvPr>
          <p:cNvPicPr>
            <a:picLocks noChangeAspect="1"/>
          </p:cNvPicPr>
          <p:nvPr/>
        </p:nvPicPr>
        <p:blipFill>
          <a:blip r:embed="rId41" cstate="email">
            <a:extLst>
              <a:ext uri="{28A0092B-C50C-407E-A947-70E740481C1C}">
                <a14:useLocalDpi xmlns:a14="http://schemas.microsoft.com/office/drawing/2010/main"/>
              </a:ext>
            </a:extLst>
          </a:blip>
          <a:stretch>
            <a:fillRect/>
          </a:stretch>
        </p:blipFill>
        <p:spPr>
          <a:xfrm>
            <a:off x="1449116" y="1207802"/>
            <a:ext cx="890841" cy="890841"/>
          </a:xfrm>
          <a:prstGeom prst="rect">
            <a:avLst/>
          </a:prstGeom>
        </p:spPr>
      </p:pic>
      <p:pic>
        <p:nvPicPr>
          <p:cNvPr id="4" name="Image 3">
            <a:extLst>
              <a:ext uri="{FF2B5EF4-FFF2-40B4-BE49-F238E27FC236}">
                <a16:creationId xmlns:a16="http://schemas.microsoft.com/office/drawing/2014/main" id="{3C06E48D-BF34-B24C-1AAC-2FDD06FB422A}"/>
              </a:ext>
            </a:extLst>
          </p:cNvPr>
          <p:cNvPicPr>
            <a:picLocks noChangeAspect="1"/>
          </p:cNvPicPr>
          <p:nvPr/>
        </p:nvPicPr>
        <p:blipFill>
          <a:blip r:embed="rId42" cstate="email">
            <a:extLst>
              <a:ext uri="{28A0092B-C50C-407E-A947-70E740481C1C}">
                <a14:useLocalDpi xmlns:a14="http://schemas.microsoft.com/office/drawing/2010/main"/>
              </a:ext>
            </a:extLst>
          </a:blip>
          <a:stretch>
            <a:fillRect/>
          </a:stretch>
        </p:blipFill>
        <p:spPr>
          <a:xfrm>
            <a:off x="2492945" y="341548"/>
            <a:ext cx="890841" cy="890841"/>
          </a:xfrm>
          <a:prstGeom prst="rect">
            <a:avLst/>
          </a:prstGeom>
        </p:spPr>
      </p:pic>
      <p:pic>
        <p:nvPicPr>
          <p:cNvPr id="18" name="Image 17">
            <a:extLst>
              <a:ext uri="{FF2B5EF4-FFF2-40B4-BE49-F238E27FC236}">
                <a16:creationId xmlns:a16="http://schemas.microsoft.com/office/drawing/2014/main" id="{C74D55A3-6AC0-C3D1-CE3F-1F92B1904EDF}"/>
              </a:ext>
            </a:extLst>
          </p:cNvPr>
          <p:cNvPicPr>
            <a:picLocks noChangeAspect="1"/>
          </p:cNvPicPr>
          <p:nvPr/>
        </p:nvPicPr>
        <p:blipFill>
          <a:blip r:embed="rId43" cstate="email">
            <a:extLst>
              <a:ext uri="{28A0092B-C50C-407E-A947-70E740481C1C}">
                <a14:useLocalDpi xmlns:a14="http://schemas.microsoft.com/office/drawing/2010/main"/>
              </a:ext>
            </a:extLst>
          </a:blip>
          <a:stretch>
            <a:fillRect/>
          </a:stretch>
        </p:blipFill>
        <p:spPr>
          <a:xfrm>
            <a:off x="2484171" y="3739054"/>
            <a:ext cx="890841" cy="890841"/>
          </a:xfrm>
          <a:prstGeom prst="rect">
            <a:avLst/>
          </a:prstGeom>
        </p:spPr>
      </p:pic>
      <p:pic>
        <p:nvPicPr>
          <p:cNvPr id="23" name="Image 22">
            <a:extLst>
              <a:ext uri="{FF2B5EF4-FFF2-40B4-BE49-F238E27FC236}">
                <a16:creationId xmlns:a16="http://schemas.microsoft.com/office/drawing/2014/main" id="{7713093E-E307-6242-A1F8-D80C48CB7DB2}"/>
              </a:ext>
            </a:extLst>
          </p:cNvPr>
          <p:cNvPicPr>
            <a:picLocks noChangeAspect="1"/>
          </p:cNvPicPr>
          <p:nvPr/>
        </p:nvPicPr>
        <p:blipFill>
          <a:blip r:embed="rId44" cstate="email">
            <a:extLst>
              <a:ext uri="{28A0092B-C50C-407E-A947-70E740481C1C}">
                <a14:useLocalDpi xmlns:a14="http://schemas.microsoft.com/office/drawing/2010/main"/>
              </a:ext>
            </a:extLst>
          </a:blip>
          <a:stretch>
            <a:fillRect/>
          </a:stretch>
        </p:blipFill>
        <p:spPr>
          <a:xfrm>
            <a:off x="2483857" y="4605308"/>
            <a:ext cx="890841" cy="890841"/>
          </a:xfrm>
          <a:prstGeom prst="rect">
            <a:avLst/>
          </a:prstGeom>
        </p:spPr>
      </p:pic>
      <p:pic>
        <p:nvPicPr>
          <p:cNvPr id="30" name="Image 29">
            <a:extLst>
              <a:ext uri="{FF2B5EF4-FFF2-40B4-BE49-F238E27FC236}">
                <a16:creationId xmlns:a16="http://schemas.microsoft.com/office/drawing/2014/main" id="{47B345CB-24D1-9454-B33E-81ABDB3E308E}"/>
              </a:ext>
            </a:extLst>
          </p:cNvPr>
          <p:cNvPicPr>
            <a:picLocks noChangeAspect="1"/>
          </p:cNvPicPr>
          <p:nvPr/>
        </p:nvPicPr>
        <p:blipFill>
          <a:blip r:embed="rId45" cstate="email">
            <a:extLst>
              <a:ext uri="{28A0092B-C50C-407E-A947-70E740481C1C}">
                <a14:useLocalDpi xmlns:a14="http://schemas.microsoft.com/office/drawing/2010/main"/>
              </a:ext>
            </a:extLst>
          </a:blip>
          <a:stretch>
            <a:fillRect/>
          </a:stretch>
        </p:blipFill>
        <p:spPr>
          <a:xfrm>
            <a:off x="2470205" y="5471562"/>
            <a:ext cx="890841" cy="890841"/>
          </a:xfrm>
          <a:prstGeom prst="rect">
            <a:avLst/>
          </a:prstGeom>
        </p:spPr>
      </p:pic>
      <p:pic>
        <p:nvPicPr>
          <p:cNvPr id="49" name="Image 48">
            <a:extLst>
              <a:ext uri="{FF2B5EF4-FFF2-40B4-BE49-F238E27FC236}">
                <a16:creationId xmlns:a16="http://schemas.microsoft.com/office/drawing/2014/main" id="{F7C3553A-AF9D-DAAA-F206-8508B2C13992}"/>
              </a:ext>
            </a:extLst>
          </p:cNvPr>
          <p:cNvPicPr>
            <a:picLocks noChangeAspect="1"/>
          </p:cNvPicPr>
          <p:nvPr/>
        </p:nvPicPr>
        <p:blipFill>
          <a:blip r:embed="rId46" cstate="email">
            <a:extLst>
              <a:ext uri="{28A0092B-C50C-407E-A947-70E740481C1C}">
                <a14:useLocalDpi xmlns:a14="http://schemas.microsoft.com/office/drawing/2010/main"/>
              </a:ext>
            </a:extLst>
          </a:blip>
          <a:stretch>
            <a:fillRect/>
          </a:stretch>
        </p:blipFill>
        <p:spPr>
          <a:xfrm>
            <a:off x="2493023" y="2074056"/>
            <a:ext cx="890841" cy="890841"/>
          </a:xfrm>
          <a:prstGeom prst="rect">
            <a:avLst/>
          </a:prstGeom>
        </p:spPr>
      </p:pic>
      <p:pic>
        <p:nvPicPr>
          <p:cNvPr id="6" name="Image 5">
            <a:extLst>
              <a:ext uri="{FF2B5EF4-FFF2-40B4-BE49-F238E27FC236}">
                <a16:creationId xmlns:a16="http://schemas.microsoft.com/office/drawing/2014/main" id="{29CDB069-6A8E-6AAB-4113-9F259B1C6C2A}"/>
              </a:ext>
            </a:extLst>
          </p:cNvPr>
          <p:cNvPicPr>
            <a:picLocks noChangeAspect="1"/>
          </p:cNvPicPr>
          <p:nvPr/>
        </p:nvPicPr>
        <p:blipFill>
          <a:blip r:embed="rId47" cstate="email">
            <a:extLst>
              <a:ext uri="{28A0092B-C50C-407E-A947-70E740481C1C}">
                <a14:useLocalDpi xmlns:a14="http://schemas.microsoft.com/office/drawing/2010/main"/>
              </a:ext>
            </a:extLst>
          </a:blip>
          <a:stretch>
            <a:fillRect/>
          </a:stretch>
        </p:blipFill>
        <p:spPr>
          <a:xfrm>
            <a:off x="2489403" y="2940310"/>
            <a:ext cx="890841" cy="890841"/>
          </a:xfrm>
          <a:prstGeom prst="rect">
            <a:avLst/>
          </a:prstGeom>
        </p:spPr>
      </p:pic>
      <p:pic>
        <p:nvPicPr>
          <p:cNvPr id="48" name="Image 47">
            <a:extLst>
              <a:ext uri="{FF2B5EF4-FFF2-40B4-BE49-F238E27FC236}">
                <a16:creationId xmlns:a16="http://schemas.microsoft.com/office/drawing/2014/main" id="{00A805CE-CDF1-8533-C0DE-801C13E045FA}"/>
              </a:ext>
            </a:extLst>
          </p:cNvPr>
          <p:cNvPicPr>
            <a:picLocks noChangeAspect="1"/>
          </p:cNvPicPr>
          <p:nvPr/>
        </p:nvPicPr>
        <p:blipFill>
          <a:blip r:embed="rId48" cstate="email">
            <a:extLst>
              <a:ext uri="{28A0092B-C50C-407E-A947-70E740481C1C}">
                <a14:useLocalDpi xmlns:a14="http://schemas.microsoft.com/office/drawing/2010/main"/>
              </a:ext>
            </a:extLst>
          </a:blip>
          <a:stretch>
            <a:fillRect/>
          </a:stretch>
        </p:blipFill>
        <p:spPr>
          <a:xfrm>
            <a:off x="2477028" y="1207802"/>
            <a:ext cx="890841" cy="890841"/>
          </a:xfrm>
          <a:prstGeom prst="rect">
            <a:avLst/>
          </a:prstGeom>
        </p:spPr>
      </p:pic>
      <p:pic>
        <p:nvPicPr>
          <p:cNvPr id="111" name="Image 110">
            <a:extLst>
              <a:ext uri="{FF2B5EF4-FFF2-40B4-BE49-F238E27FC236}">
                <a16:creationId xmlns:a16="http://schemas.microsoft.com/office/drawing/2014/main" id="{617A1A72-5A79-B848-986E-D6DB31457B70}"/>
              </a:ext>
            </a:extLst>
          </p:cNvPr>
          <p:cNvPicPr>
            <a:picLocks noChangeAspect="1"/>
          </p:cNvPicPr>
          <p:nvPr/>
        </p:nvPicPr>
        <p:blipFill>
          <a:blip r:embed="rId49" cstate="email">
            <a:extLst>
              <a:ext uri="{28A0092B-C50C-407E-A947-70E740481C1C}">
                <a14:useLocalDpi xmlns:a14="http://schemas.microsoft.com/office/drawing/2010/main"/>
              </a:ext>
            </a:extLst>
          </a:blip>
          <a:stretch>
            <a:fillRect/>
          </a:stretch>
        </p:blipFill>
        <p:spPr>
          <a:xfrm>
            <a:off x="6581967" y="341548"/>
            <a:ext cx="890841" cy="890841"/>
          </a:xfrm>
          <a:prstGeom prst="rect">
            <a:avLst/>
          </a:prstGeom>
        </p:spPr>
      </p:pic>
      <p:pic>
        <p:nvPicPr>
          <p:cNvPr id="79" name="Image 78">
            <a:extLst>
              <a:ext uri="{FF2B5EF4-FFF2-40B4-BE49-F238E27FC236}">
                <a16:creationId xmlns:a16="http://schemas.microsoft.com/office/drawing/2014/main" id="{9081FD0A-339F-814E-A8B2-DCA05D03CFE9}"/>
              </a:ext>
            </a:extLst>
          </p:cNvPr>
          <p:cNvPicPr>
            <a:picLocks noChangeAspect="1"/>
          </p:cNvPicPr>
          <p:nvPr/>
        </p:nvPicPr>
        <p:blipFill>
          <a:blip r:embed="rId50" cstate="email">
            <a:extLst>
              <a:ext uri="{28A0092B-C50C-407E-A947-70E740481C1C}">
                <a14:useLocalDpi xmlns:a14="http://schemas.microsoft.com/office/drawing/2010/main"/>
              </a:ext>
            </a:extLst>
          </a:blip>
          <a:stretch>
            <a:fillRect/>
          </a:stretch>
        </p:blipFill>
        <p:spPr>
          <a:xfrm>
            <a:off x="6589097" y="3739054"/>
            <a:ext cx="890841" cy="890841"/>
          </a:xfrm>
          <a:prstGeom prst="rect">
            <a:avLst/>
          </a:prstGeom>
        </p:spPr>
      </p:pic>
      <p:pic>
        <p:nvPicPr>
          <p:cNvPr id="81" name="Image 80">
            <a:extLst>
              <a:ext uri="{FF2B5EF4-FFF2-40B4-BE49-F238E27FC236}">
                <a16:creationId xmlns:a16="http://schemas.microsoft.com/office/drawing/2014/main" id="{5AE3BC48-7D9E-3C49-B039-39FF5C87D757}"/>
              </a:ext>
            </a:extLst>
          </p:cNvPr>
          <p:cNvPicPr>
            <a:picLocks noChangeAspect="1"/>
          </p:cNvPicPr>
          <p:nvPr/>
        </p:nvPicPr>
        <p:blipFill>
          <a:blip r:embed="rId51" cstate="email">
            <a:extLst>
              <a:ext uri="{28A0092B-C50C-407E-A947-70E740481C1C}">
                <a14:useLocalDpi xmlns:a14="http://schemas.microsoft.com/office/drawing/2010/main"/>
              </a:ext>
            </a:extLst>
          </a:blip>
          <a:stretch>
            <a:fillRect/>
          </a:stretch>
        </p:blipFill>
        <p:spPr>
          <a:xfrm>
            <a:off x="6599611" y="4605308"/>
            <a:ext cx="890841" cy="890841"/>
          </a:xfrm>
          <a:prstGeom prst="rect">
            <a:avLst/>
          </a:prstGeom>
        </p:spPr>
      </p:pic>
      <p:pic>
        <p:nvPicPr>
          <p:cNvPr id="44" name="Image 43">
            <a:extLst>
              <a:ext uri="{FF2B5EF4-FFF2-40B4-BE49-F238E27FC236}">
                <a16:creationId xmlns:a16="http://schemas.microsoft.com/office/drawing/2014/main" id="{2BFBCA0F-89A3-C933-761F-8D781E5916CF}"/>
              </a:ext>
            </a:extLst>
          </p:cNvPr>
          <p:cNvPicPr>
            <a:picLocks noChangeAspect="1"/>
          </p:cNvPicPr>
          <p:nvPr/>
        </p:nvPicPr>
        <p:blipFill>
          <a:blip r:embed="rId52" cstate="email">
            <a:extLst>
              <a:ext uri="{28A0092B-C50C-407E-A947-70E740481C1C}">
                <a14:useLocalDpi xmlns:a14="http://schemas.microsoft.com/office/drawing/2010/main"/>
              </a:ext>
            </a:extLst>
          </a:blip>
          <a:stretch>
            <a:fillRect/>
          </a:stretch>
        </p:blipFill>
        <p:spPr>
          <a:xfrm>
            <a:off x="6627115" y="5471562"/>
            <a:ext cx="890841" cy="890841"/>
          </a:xfrm>
          <a:prstGeom prst="rect">
            <a:avLst/>
          </a:prstGeom>
        </p:spPr>
      </p:pic>
      <p:pic>
        <p:nvPicPr>
          <p:cNvPr id="75" name="Image 74">
            <a:extLst>
              <a:ext uri="{FF2B5EF4-FFF2-40B4-BE49-F238E27FC236}">
                <a16:creationId xmlns:a16="http://schemas.microsoft.com/office/drawing/2014/main" id="{3B2E1A86-91B7-7846-B311-7420AF7E439B}"/>
              </a:ext>
            </a:extLst>
          </p:cNvPr>
          <p:cNvPicPr>
            <a:picLocks noChangeAspect="1"/>
          </p:cNvPicPr>
          <p:nvPr/>
        </p:nvPicPr>
        <p:blipFill>
          <a:blip r:embed="rId53" cstate="email">
            <a:extLst>
              <a:ext uri="{28A0092B-C50C-407E-A947-70E740481C1C}">
                <a14:useLocalDpi xmlns:a14="http://schemas.microsoft.com/office/drawing/2010/main"/>
              </a:ext>
            </a:extLst>
          </a:blip>
          <a:stretch>
            <a:fillRect/>
          </a:stretch>
        </p:blipFill>
        <p:spPr>
          <a:xfrm>
            <a:off x="6579401" y="2074056"/>
            <a:ext cx="890841" cy="890841"/>
          </a:xfrm>
          <a:prstGeom prst="rect">
            <a:avLst/>
          </a:prstGeom>
        </p:spPr>
      </p:pic>
      <p:pic>
        <p:nvPicPr>
          <p:cNvPr id="13" name="Image 12">
            <a:extLst>
              <a:ext uri="{FF2B5EF4-FFF2-40B4-BE49-F238E27FC236}">
                <a16:creationId xmlns:a16="http://schemas.microsoft.com/office/drawing/2014/main" id="{54852BB1-90AE-9C32-7034-22255C5CA66D}"/>
              </a:ext>
            </a:extLst>
          </p:cNvPr>
          <p:cNvPicPr>
            <a:picLocks noChangeAspect="1"/>
          </p:cNvPicPr>
          <p:nvPr/>
        </p:nvPicPr>
        <p:blipFill>
          <a:blip r:embed="rId54" cstate="email">
            <a:extLst>
              <a:ext uri="{28A0092B-C50C-407E-A947-70E740481C1C}">
                <a14:useLocalDpi xmlns:a14="http://schemas.microsoft.com/office/drawing/2010/main"/>
              </a:ext>
            </a:extLst>
          </a:blip>
          <a:stretch>
            <a:fillRect/>
          </a:stretch>
        </p:blipFill>
        <p:spPr>
          <a:xfrm>
            <a:off x="6589521" y="2940310"/>
            <a:ext cx="890841" cy="890841"/>
          </a:xfrm>
          <a:prstGeom prst="rect">
            <a:avLst/>
          </a:prstGeom>
        </p:spPr>
      </p:pic>
      <p:pic>
        <p:nvPicPr>
          <p:cNvPr id="50" name="Image 49">
            <a:extLst>
              <a:ext uri="{FF2B5EF4-FFF2-40B4-BE49-F238E27FC236}">
                <a16:creationId xmlns:a16="http://schemas.microsoft.com/office/drawing/2014/main" id="{6A577DF2-2314-15C4-22D8-F35F98644A50}"/>
              </a:ext>
            </a:extLst>
          </p:cNvPr>
          <p:cNvPicPr>
            <a:picLocks noChangeAspect="1"/>
          </p:cNvPicPr>
          <p:nvPr/>
        </p:nvPicPr>
        <p:blipFill>
          <a:blip r:embed="rId55" cstate="email">
            <a:extLst>
              <a:ext uri="{28A0092B-C50C-407E-A947-70E740481C1C}">
                <a14:useLocalDpi xmlns:a14="http://schemas.microsoft.com/office/drawing/2010/main"/>
              </a:ext>
            </a:extLst>
          </a:blip>
          <a:stretch>
            <a:fillRect/>
          </a:stretch>
        </p:blipFill>
        <p:spPr>
          <a:xfrm>
            <a:off x="6575146" y="1207802"/>
            <a:ext cx="890841" cy="890841"/>
          </a:xfrm>
          <a:prstGeom prst="rect">
            <a:avLst/>
          </a:prstGeom>
        </p:spPr>
      </p:pic>
      <p:pic>
        <p:nvPicPr>
          <p:cNvPr id="7" name="Image 6">
            <a:extLst>
              <a:ext uri="{FF2B5EF4-FFF2-40B4-BE49-F238E27FC236}">
                <a16:creationId xmlns:a16="http://schemas.microsoft.com/office/drawing/2014/main" id="{BFA3FB29-B4BF-C422-E20F-AF48EDF10E10}"/>
              </a:ext>
            </a:extLst>
          </p:cNvPr>
          <p:cNvPicPr>
            <a:picLocks noChangeAspect="1"/>
          </p:cNvPicPr>
          <p:nvPr/>
        </p:nvPicPr>
        <p:blipFill>
          <a:blip r:embed="rId56" cstate="email">
            <a:extLst>
              <a:ext uri="{28A0092B-C50C-407E-A947-70E740481C1C}">
                <a14:useLocalDpi xmlns:a14="http://schemas.microsoft.com/office/drawing/2010/main"/>
              </a:ext>
            </a:extLst>
          </a:blip>
          <a:stretch>
            <a:fillRect/>
          </a:stretch>
        </p:blipFill>
        <p:spPr>
          <a:xfrm>
            <a:off x="8701988" y="341548"/>
            <a:ext cx="890841" cy="890841"/>
          </a:xfrm>
          <a:prstGeom prst="rect">
            <a:avLst/>
          </a:prstGeom>
        </p:spPr>
      </p:pic>
      <p:pic>
        <p:nvPicPr>
          <p:cNvPr id="34" name="Image 33">
            <a:extLst>
              <a:ext uri="{FF2B5EF4-FFF2-40B4-BE49-F238E27FC236}">
                <a16:creationId xmlns:a16="http://schemas.microsoft.com/office/drawing/2014/main" id="{38704211-39F0-A5BB-97A0-7634F803CD8C}"/>
              </a:ext>
            </a:extLst>
          </p:cNvPr>
          <p:cNvPicPr>
            <a:picLocks noChangeAspect="1"/>
          </p:cNvPicPr>
          <p:nvPr/>
        </p:nvPicPr>
        <p:blipFill>
          <a:blip r:embed="rId57" cstate="email">
            <a:extLst>
              <a:ext uri="{28A0092B-C50C-407E-A947-70E740481C1C}">
                <a14:useLocalDpi xmlns:a14="http://schemas.microsoft.com/office/drawing/2010/main"/>
              </a:ext>
            </a:extLst>
          </a:blip>
          <a:stretch>
            <a:fillRect/>
          </a:stretch>
        </p:blipFill>
        <p:spPr>
          <a:xfrm>
            <a:off x="8717070" y="3739054"/>
            <a:ext cx="890841" cy="890841"/>
          </a:xfrm>
          <a:prstGeom prst="rect">
            <a:avLst/>
          </a:prstGeom>
        </p:spPr>
      </p:pic>
      <p:pic>
        <p:nvPicPr>
          <p:cNvPr id="33" name="Image 32">
            <a:extLst>
              <a:ext uri="{FF2B5EF4-FFF2-40B4-BE49-F238E27FC236}">
                <a16:creationId xmlns:a16="http://schemas.microsoft.com/office/drawing/2014/main" id="{CABEDC83-A2A8-3C68-F425-4D0F866101C9}"/>
              </a:ext>
            </a:extLst>
          </p:cNvPr>
          <p:cNvPicPr>
            <a:picLocks noChangeAspect="1"/>
          </p:cNvPicPr>
          <p:nvPr/>
        </p:nvPicPr>
        <p:blipFill>
          <a:blip r:embed="rId58" cstate="email">
            <a:extLst>
              <a:ext uri="{28A0092B-C50C-407E-A947-70E740481C1C}">
                <a14:useLocalDpi xmlns:a14="http://schemas.microsoft.com/office/drawing/2010/main"/>
              </a:ext>
            </a:extLst>
          </a:blip>
          <a:stretch>
            <a:fillRect/>
          </a:stretch>
        </p:blipFill>
        <p:spPr>
          <a:xfrm>
            <a:off x="8732998" y="4605308"/>
            <a:ext cx="890841" cy="890841"/>
          </a:xfrm>
          <a:prstGeom prst="rect">
            <a:avLst/>
          </a:prstGeom>
        </p:spPr>
      </p:pic>
      <p:pic>
        <p:nvPicPr>
          <p:cNvPr id="26" name="Image 25">
            <a:extLst>
              <a:ext uri="{FF2B5EF4-FFF2-40B4-BE49-F238E27FC236}">
                <a16:creationId xmlns:a16="http://schemas.microsoft.com/office/drawing/2014/main" id="{DDEAB7AF-1E08-3280-484C-F9DDEEC83458}"/>
              </a:ext>
            </a:extLst>
          </p:cNvPr>
          <p:cNvPicPr>
            <a:picLocks noChangeAspect="1"/>
          </p:cNvPicPr>
          <p:nvPr/>
        </p:nvPicPr>
        <p:blipFill>
          <a:blip r:embed="rId59" cstate="email">
            <a:extLst>
              <a:ext uri="{28A0092B-C50C-407E-A947-70E740481C1C}">
                <a14:useLocalDpi xmlns:a14="http://schemas.microsoft.com/office/drawing/2010/main"/>
              </a:ext>
            </a:extLst>
          </a:blip>
          <a:stretch>
            <a:fillRect/>
          </a:stretch>
        </p:blipFill>
        <p:spPr>
          <a:xfrm>
            <a:off x="8781079" y="5471562"/>
            <a:ext cx="890841" cy="890841"/>
          </a:xfrm>
          <a:prstGeom prst="rect">
            <a:avLst/>
          </a:prstGeom>
        </p:spPr>
      </p:pic>
      <p:pic>
        <p:nvPicPr>
          <p:cNvPr id="37" name="Image 36">
            <a:extLst>
              <a:ext uri="{FF2B5EF4-FFF2-40B4-BE49-F238E27FC236}">
                <a16:creationId xmlns:a16="http://schemas.microsoft.com/office/drawing/2014/main" id="{F14631CC-5FC8-BCC1-EE0C-AA48CF56D96E}"/>
              </a:ext>
            </a:extLst>
          </p:cNvPr>
          <p:cNvPicPr>
            <a:picLocks noChangeAspect="1"/>
          </p:cNvPicPr>
          <p:nvPr/>
        </p:nvPicPr>
        <p:blipFill>
          <a:blip r:embed="rId60" cstate="email">
            <a:extLst>
              <a:ext uri="{28A0092B-C50C-407E-A947-70E740481C1C}">
                <a14:useLocalDpi xmlns:a14="http://schemas.microsoft.com/office/drawing/2010/main"/>
              </a:ext>
            </a:extLst>
          </a:blip>
          <a:stretch>
            <a:fillRect/>
          </a:stretch>
        </p:blipFill>
        <p:spPr>
          <a:xfrm>
            <a:off x="8698100" y="2074056"/>
            <a:ext cx="890841" cy="890841"/>
          </a:xfrm>
          <a:prstGeom prst="rect">
            <a:avLst/>
          </a:prstGeom>
        </p:spPr>
      </p:pic>
      <p:pic>
        <p:nvPicPr>
          <p:cNvPr id="95" name="Image 94">
            <a:extLst>
              <a:ext uri="{FF2B5EF4-FFF2-40B4-BE49-F238E27FC236}">
                <a16:creationId xmlns:a16="http://schemas.microsoft.com/office/drawing/2014/main" id="{966E3D0D-72BD-BF44-8CFB-25D9D59DD1EB}"/>
              </a:ext>
            </a:extLst>
          </p:cNvPr>
          <p:cNvPicPr>
            <a:picLocks noChangeAspect="1"/>
          </p:cNvPicPr>
          <p:nvPr/>
        </p:nvPicPr>
        <p:blipFill>
          <a:blip r:embed="rId61" cstate="email">
            <a:extLst>
              <a:ext uri="{28A0092B-C50C-407E-A947-70E740481C1C}">
                <a14:useLocalDpi xmlns:a14="http://schemas.microsoft.com/office/drawing/2010/main"/>
              </a:ext>
            </a:extLst>
          </a:blip>
          <a:stretch>
            <a:fillRect/>
          </a:stretch>
        </p:blipFill>
        <p:spPr>
          <a:xfrm>
            <a:off x="8715090" y="2940310"/>
            <a:ext cx="890841" cy="890841"/>
          </a:xfrm>
          <a:prstGeom prst="rect">
            <a:avLst/>
          </a:prstGeom>
        </p:spPr>
      </p:pic>
      <p:pic>
        <p:nvPicPr>
          <p:cNvPr id="54" name="Image 53">
            <a:extLst>
              <a:ext uri="{FF2B5EF4-FFF2-40B4-BE49-F238E27FC236}">
                <a16:creationId xmlns:a16="http://schemas.microsoft.com/office/drawing/2014/main" id="{D43E8AD6-1F8C-4426-3509-16B3C802C9D6}"/>
              </a:ext>
            </a:extLst>
          </p:cNvPr>
          <p:cNvPicPr>
            <a:picLocks noChangeAspect="1"/>
          </p:cNvPicPr>
          <p:nvPr/>
        </p:nvPicPr>
        <p:blipFill>
          <a:blip r:embed="rId62" cstate="email">
            <a:extLst>
              <a:ext uri="{28A0092B-C50C-407E-A947-70E740481C1C}">
                <a14:useLocalDpi xmlns:a14="http://schemas.microsoft.com/office/drawing/2010/main"/>
              </a:ext>
            </a:extLst>
          </a:blip>
          <a:stretch>
            <a:fillRect/>
          </a:stretch>
        </p:blipFill>
        <p:spPr>
          <a:xfrm>
            <a:off x="8699715" y="1207802"/>
            <a:ext cx="890841" cy="890841"/>
          </a:xfrm>
          <a:prstGeom prst="rect">
            <a:avLst/>
          </a:prstGeom>
          <a:ln>
            <a:noFill/>
          </a:ln>
        </p:spPr>
      </p:pic>
      <p:pic>
        <p:nvPicPr>
          <p:cNvPr id="83" name="Image 82">
            <a:extLst>
              <a:ext uri="{FF2B5EF4-FFF2-40B4-BE49-F238E27FC236}">
                <a16:creationId xmlns:a16="http://schemas.microsoft.com/office/drawing/2014/main" id="{2E6172B7-C725-5344-B943-621974E146E1}"/>
              </a:ext>
            </a:extLst>
          </p:cNvPr>
          <p:cNvPicPr>
            <a:picLocks noChangeAspect="1"/>
          </p:cNvPicPr>
          <p:nvPr/>
        </p:nvPicPr>
        <p:blipFill>
          <a:blip r:embed="rId63" cstate="email">
            <a:extLst>
              <a:ext uri="{28A0092B-C50C-407E-A947-70E740481C1C}">
                <a14:useLocalDpi xmlns:a14="http://schemas.microsoft.com/office/drawing/2010/main"/>
              </a:ext>
            </a:extLst>
          </a:blip>
          <a:stretch>
            <a:fillRect/>
          </a:stretch>
        </p:blipFill>
        <p:spPr>
          <a:xfrm>
            <a:off x="424036" y="341548"/>
            <a:ext cx="890841" cy="890841"/>
          </a:xfrm>
          <a:prstGeom prst="rect">
            <a:avLst/>
          </a:prstGeom>
        </p:spPr>
      </p:pic>
      <p:pic>
        <p:nvPicPr>
          <p:cNvPr id="40" name="Image 39">
            <a:extLst>
              <a:ext uri="{FF2B5EF4-FFF2-40B4-BE49-F238E27FC236}">
                <a16:creationId xmlns:a16="http://schemas.microsoft.com/office/drawing/2014/main" id="{74055D33-72F1-4620-4B78-3B7A0A7539B2}"/>
              </a:ext>
            </a:extLst>
          </p:cNvPr>
          <p:cNvPicPr>
            <a:picLocks noChangeAspect="1"/>
          </p:cNvPicPr>
          <p:nvPr/>
        </p:nvPicPr>
        <p:blipFill>
          <a:blip r:embed="rId64" cstate="email">
            <a:extLst>
              <a:ext uri="{28A0092B-C50C-407E-A947-70E740481C1C}">
                <a14:useLocalDpi xmlns:a14="http://schemas.microsoft.com/office/drawing/2010/main"/>
              </a:ext>
            </a:extLst>
          </a:blip>
          <a:stretch>
            <a:fillRect/>
          </a:stretch>
        </p:blipFill>
        <p:spPr>
          <a:xfrm>
            <a:off x="407310" y="3739054"/>
            <a:ext cx="890841" cy="890841"/>
          </a:xfrm>
          <a:prstGeom prst="rect">
            <a:avLst/>
          </a:prstGeom>
          <a:ln>
            <a:noFill/>
          </a:ln>
        </p:spPr>
      </p:pic>
      <p:pic>
        <p:nvPicPr>
          <p:cNvPr id="77" name="Image 76">
            <a:extLst>
              <a:ext uri="{FF2B5EF4-FFF2-40B4-BE49-F238E27FC236}">
                <a16:creationId xmlns:a16="http://schemas.microsoft.com/office/drawing/2014/main" id="{539EB903-13EE-4545-A983-B6650E50EFAF}"/>
              </a:ext>
            </a:extLst>
          </p:cNvPr>
          <p:cNvPicPr>
            <a:picLocks noChangeAspect="1"/>
          </p:cNvPicPr>
          <p:nvPr/>
        </p:nvPicPr>
        <p:blipFill>
          <a:blip r:embed="rId65" cstate="email">
            <a:extLst>
              <a:ext uri="{28A0092B-C50C-407E-A947-70E740481C1C}">
                <a14:useLocalDpi xmlns:a14="http://schemas.microsoft.com/office/drawing/2010/main"/>
              </a:ext>
            </a:extLst>
          </a:blip>
          <a:stretch>
            <a:fillRect/>
          </a:stretch>
        </p:blipFill>
        <p:spPr>
          <a:xfrm>
            <a:off x="401582" y="4605308"/>
            <a:ext cx="890841" cy="890841"/>
          </a:xfrm>
          <a:prstGeom prst="rect">
            <a:avLst/>
          </a:prstGeom>
        </p:spPr>
      </p:pic>
      <p:pic>
        <p:nvPicPr>
          <p:cNvPr id="113" name="Image 112">
            <a:extLst>
              <a:ext uri="{FF2B5EF4-FFF2-40B4-BE49-F238E27FC236}">
                <a16:creationId xmlns:a16="http://schemas.microsoft.com/office/drawing/2014/main" id="{80857656-D41A-E741-B418-377B2EA495AA}"/>
              </a:ext>
            </a:extLst>
          </p:cNvPr>
          <p:cNvPicPr>
            <a:picLocks noChangeAspect="1"/>
          </p:cNvPicPr>
          <p:nvPr/>
        </p:nvPicPr>
        <p:blipFill>
          <a:blip r:embed="rId66" cstate="email">
            <a:extLst>
              <a:ext uri="{28A0092B-C50C-407E-A947-70E740481C1C}">
                <a14:useLocalDpi xmlns:a14="http://schemas.microsoft.com/office/drawing/2010/main"/>
              </a:ext>
            </a:extLst>
          </a:blip>
          <a:stretch>
            <a:fillRect/>
          </a:stretch>
        </p:blipFill>
        <p:spPr>
          <a:xfrm>
            <a:off x="367352" y="5471562"/>
            <a:ext cx="890841" cy="890841"/>
          </a:xfrm>
          <a:prstGeom prst="rect">
            <a:avLst/>
          </a:prstGeom>
        </p:spPr>
      </p:pic>
      <p:pic>
        <p:nvPicPr>
          <p:cNvPr id="45" name="Image 44">
            <a:extLst>
              <a:ext uri="{FF2B5EF4-FFF2-40B4-BE49-F238E27FC236}">
                <a16:creationId xmlns:a16="http://schemas.microsoft.com/office/drawing/2014/main" id="{0E6421E6-5066-20B1-E3D1-738076F542F2}"/>
              </a:ext>
            </a:extLst>
          </p:cNvPr>
          <p:cNvPicPr>
            <a:picLocks noChangeAspect="1"/>
          </p:cNvPicPr>
          <p:nvPr/>
        </p:nvPicPr>
        <p:blipFill>
          <a:blip r:embed="rId67" cstate="email">
            <a:extLst>
              <a:ext uri="{28A0092B-C50C-407E-A947-70E740481C1C}">
                <a14:useLocalDpi xmlns:a14="http://schemas.microsoft.com/office/drawing/2010/main"/>
              </a:ext>
            </a:extLst>
          </a:blip>
          <a:stretch>
            <a:fillRect/>
          </a:stretch>
        </p:blipFill>
        <p:spPr>
          <a:xfrm>
            <a:off x="425436" y="2074056"/>
            <a:ext cx="890841" cy="890841"/>
          </a:xfrm>
          <a:prstGeom prst="rect">
            <a:avLst/>
          </a:prstGeom>
        </p:spPr>
      </p:pic>
      <p:pic>
        <p:nvPicPr>
          <p:cNvPr id="91" name="Image 90">
            <a:extLst>
              <a:ext uri="{FF2B5EF4-FFF2-40B4-BE49-F238E27FC236}">
                <a16:creationId xmlns:a16="http://schemas.microsoft.com/office/drawing/2014/main" id="{004E3A7E-0691-8646-8B0A-1E5D81030027}"/>
              </a:ext>
            </a:extLst>
          </p:cNvPr>
          <p:cNvPicPr>
            <a:picLocks noChangeAspect="1"/>
          </p:cNvPicPr>
          <p:nvPr/>
        </p:nvPicPr>
        <p:blipFill>
          <a:blip r:embed="rId68" cstate="email">
            <a:extLst>
              <a:ext uri="{28A0092B-C50C-407E-A947-70E740481C1C}">
                <a14:useLocalDpi xmlns:a14="http://schemas.microsoft.com/office/drawing/2010/main"/>
              </a:ext>
            </a:extLst>
          </a:blip>
          <a:stretch>
            <a:fillRect/>
          </a:stretch>
        </p:blipFill>
        <p:spPr>
          <a:xfrm>
            <a:off x="414946" y="2940310"/>
            <a:ext cx="890841" cy="890841"/>
          </a:xfrm>
          <a:prstGeom prst="rect">
            <a:avLst/>
          </a:prstGeom>
          <a:ln>
            <a:noFill/>
          </a:ln>
        </p:spPr>
      </p:pic>
      <p:pic>
        <p:nvPicPr>
          <p:cNvPr id="55" name="Image 54">
            <a:extLst>
              <a:ext uri="{FF2B5EF4-FFF2-40B4-BE49-F238E27FC236}">
                <a16:creationId xmlns:a16="http://schemas.microsoft.com/office/drawing/2014/main" id="{57555D90-95DE-4DAE-BBBA-08EEC6C159E4}"/>
              </a:ext>
            </a:extLst>
          </p:cNvPr>
          <p:cNvPicPr>
            <a:picLocks noChangeAspect="1"/>
          </p:cNvPicPr>
          <p:nvPr/>
        </p:nvPicPr>
        <p:blipFill>
          <a:blip r:embed="rId69" cstate="email">
            <a:extLst>
              <a:ext uri="{28A0092B-C50C-407E-A947-70E740481C1C}">
                <a14:useLocalDpi xmlns:a14="http://schemas.microsoft.com/office/drawing/2010/main"/>
              </a:ext>
            </a:extLst>
          </a:blip>
          <a:stretch>
            <a:fillRect/>
          </a:stretch>
        </p:blipFill>
        <p:spPr>
          <a:xfrm>
            <a:off x="403571" y="1207802"/>
            <a:ext cx="890841" cy="890841"/>
          </a:xfrm>
          <a:prstGeom prst="rect">
            <a:avLst/>
          </a:prstGeom>
        </p:spPr>
      </p:pic>
      <p:pic>
        <p:nvPicPr>
          <p:cNvPr id="24" name="Image 23">
            <a:extLst>
              <a:ext uri="{FF2B5EF4-FFF2-40B4-BE49-F238E27FC236}">
                <a16:creationId xmlns:a16="http://schemas.microsoft.com/office/drawing/2014/main" id="{0D63C464-D69D-1E87-E424-82660F63DA9E}"/>
              </a:ext>
            </a:extLst>
          </p:cNvPr>
          <p:cNvPicPr>
            <a:picLocks noChangeAspect="1"/>
          </p:cNvPicPr>
          <p:nvPr/>
        </p:nvPicPr>
        <p:blipFill>
          <a:blip r:embed="rId70" cstate="email">
            <a:extLst>
              <a:ext uri="{28A0092B-C50C-407E-A947-70E740481C1C}">
                <a14:useLocalDpi xmlns:a14="http://schemas.microsoft.com/office/drawing/2010/main"/>
              </a:ext>
            </a:extLst>
          </a:blip>
          <a:stretch>
            <a:fillRect/>
          </a:stretch>
        </p:blipFill>
        <p:spPr>
          <a:xfrm>
            <a:off x="7633821" y="341548"/>
            <a:ext cx="890841" cy="890841"/>
          </a:xfrm>
          <a:prstGeom prst="rect">
            <a:avLst/>
          </a:prstGeom>
        </p:spPr>
      </p:pic>
      <p:pic>
        <p:nvPicPr>
          <p:cNvPr id="41" name="Image 40">
            <a:extLst>
              <a:ext uri="{FF2B5EF4-FFF2-40B4-BE49-F238E27FC236}">
                <a16:creationId xmlns:a16="http://schemas.microsoft.com/office/drawing/2014/main" id="{0D0A21E4-A6BA-F23C-C697-5193CF4C45F0}"/>
              </a:ext>
            </a:extLst>
          </p:cNvPr>
          <p:cNvPicPr>
            <a:picLocks noChangeAspect="1"/>
          </p:cNvPicPr>
          <p:nvPr/>
        </p:nvPicPr>
        <p:blipFill>
          <a:blip r:embed="rId71" cstate="email">
            <a:extLst>
              <a:ext uri="{28A0092B-C50C-407E-A947-70E740481C1C}">
                <a14:useLocalDpi xmlns:a14="http://schemas.microsoft.com/office/drawing/2010/main"/>
              </a:ext>
            </a:extLst>
          </a:blip>
          <a:stretch>
            <a:fillRect/>
          </a:stretch>
        </p:blipFill>
        <p:spPr>
          <a:xfrm>
            <a:off x="7644927" y="3739054"/>
            <a:ext cx="890841" cy="890841"/>
          </a:xfrm>
          <a:prstGeom prst="rect">
            <a:avLst/>
          </a:prstGeom>
        </p:spPr>
      </p:pic>
      <p:pic>
        <p:nvPicPr>
          <p:cNvPr id="36" name="Image 35">
            <a:extLst>
              <a:ext uri="{FF2B5EF4-FFF2-40B4-BE49-F238E27FC236}">
                <a16:creationId xmlns:a16="http://schemas.microsoft.com/office/drawing/2014/main" id="{F19DFD02-33E2-5168-6765-835E4DBF673E}"/>
              </a:ext>
            </a:extLst>
          </p:cNvPr>
          <p:cNvPicPr>
            <a:picLocks noChangeAspect="1"/>
          </p:cNvPicPr>
          <p:nvPr/>
        </p:nvPicPr>
        <p:blipFill>
          <a:blip r:embed="rId72" cstate="email">
            <a:extLst>
              <a:ext uri="{28A0092B-C50C-407E-A947-70E740481C1C}">
                <a14:useLocalDpi xmlns:a14="http://schemas.microsoft.com/office/drawing/2010/main"/>
              </a:ext>
            </a:extLst>
          </a:blip>
          <a:stretch>
            <a:fillRect/>
          </a:stretch>
        </p:blipFill>
        <p:spPr>
          <a:xfrm>
            <a:off x="7658148" y="4605308"/>
            <a:ext cx="890841" cy="890841"/>
          </a:xfrm>
          <a:prstGeom prst="rect">
            <a:avLst/>
          </a:prstGeom>
          <a:ln>
            <a:noFill/>
          </a:ln>
        </p:spPr>
      </p:pic>
      <p:pic>
        <p:nvPicPr>
          <p:cNvPr id="107" name="Image 106">
            <a:extLst>
              <a:ext uri="{FF2B5EF4-FFF2-40B4-BE49-F238E27FC236}">
                <a16:creationId xmlns:a16="http://schemas.microsoft.com/office/drawing/2014/main" id="{EDBC5F54-0644-C14F-8BEC-4FAB2A50DAFE}"/>
              </a:ext>
            </a:extLst>
          </p:cNvPr>
          <p:cNvPicPr>
            <a:picLocks noChangeAspect="1"/>
          </p:cNvPicPr>
          <p:nvPr/>
        </p:nvPicPr>
        <p:blipFill>
          <a:blip r:embed="rId73" cstate="email">
            <a:extLst>
              <a:ext uri="{28A0092B-C50C-407E-A947-70E740481C1C}">
                <a14:useLocalDpi xmlns:a14="http://schemas.microsoft.com/office/drawing/2010/main"/>
              </a:ext>
            </a:extLst>
          </a:blip>
          <a:stretch>
            <a:fillRect/>
          </a:stretch>
        </p:blipFill>
        <p:spPr>
          <a:xfrm>
            <a:off x="7695941" y="5471562"/>
            <a:ext cx="890841" cy="890841"/>
          </a:xfrm>
          <a:prstGeom prst="rect">
            <a:avLst/>
          </a:prstGeom>
        </p:spPr>
      </p:pic>
      <p:pic>
        <p:nvPicPr>
          <p:cNvPr id="28" name="Image 27">
            <a:extLst>
              <a:ext uri="{FF2B5EF4-FFF2-40B4-BE49-F238E27FC236}">
                <a16:creationId xmlns:a16="http://schemas.microsoft.com/office/drawing/2014/main" id="{921AC7C2-09CD-AF4E-9AFC-F186E739A406}"/>
              </a:ext>
            </a:extLst>
          </p:cNvPr>
          <p:cNvPicPr>
            <a:picLocks noChangeAspect="1"/>
          </p:cNvPicPr>
          <p:nvPr/>
        </p:nvPicPr>
        <p:blipFill>
          <a:blip r:embed="rId74" cstate="email">
            <a:extLst>
              <a:ext uri="{28A0092B-C50C-407E-A947-70E740481C1C}">
                <a14:useLocalDpi xmlns:a14="http://schemas.microsoft.com/office/drawing/2010/main"/>
              </a:ext>
            </a:extLst>
          </a:blip>
          <a:stretch>
            <a:fillRect/>
          </a:stretch>
        </p:blipFill>
        <p:spPr>
          <a:xfrm>
            <a:off x="7630594" y="2074056"/>
            <a:ext cx="890841" cy="890841"/>
          </a:xfrm>
          <a:prstGeom prst="rect">
            <a:avLst/>
          </a:prstGeom>
          <a:ln>
            <a:noFill/>
          </a:ln>
        </p:spPr>
      </p:pic>
      <p:pic>
        <p:nvPicPr>
          <p:cNvPr id="20" name="Image 19">
            <a:extLst>
              <a:ext uri="{FF2B5EF4-FFF2-40B4-BE49-F238E27FC236}">
                <a16:creationId xmlns:a16="http://schemas.microsoft.com/office/drawing/2014/main" id="{AB8F4E94-9A5A-7DAE-28B5-80FF234550EB}"/>
              </a:ext>
            </a:extLst>
          </p:cNvPr>
          <p:cNvPicPr>
            <a:picLocks noChangeAspect="1"/>
          </p:cNvPicPr>
          <p:nvPr/>
        </p:nvPicPr>
        <p:blipFill>
          <a:blip r:embed="rId75" cstate="email">
            <a:extLst>
              <a:ext uri="{28A0092B-C50C-407E-A947-70E740481C1C}">
                <a14:useLocalDpi xmlns:a14="http://schemas.microsoft.com/office/drawing/2010/main"/>
              </a:ext>
            </a:extLst>
          </a:blip>
          <a:stretch>
            <a:fillRect/>
          </a:stretch>
        </p:blipFill>
        <p:spPr>
          <a:xfrm>
            <a:off x="7644149" y="2940310"/>
            <a:ext cx="890841" cy="890841"/>
          </a:xfrm>
          <a:prstGeom prst="rect">
            <a:avLst/>
          </a:prstGeom>
        </p:spPr>
      </p:pic>
      <p:pic>
        <p:nvPicPr>
          <p:cNvPr id="60" name="Image 59">
            <a:extLst>
              <a:ext uri="{FF2B5EF4-FFF2-40B4-BE49-F238E27FC236}">
                <a16:creationId xmlns:a16="http://schemas.microsoft.com/office/drawing/2014/main" id="{90E7188F-745D-FB80-6727-E3D12224D3C3}"/>
              </a:ext>
            </a:extLst>
          </p:cNvPr>
          <p:cNvPicPr>
            <a:picLocks noChangeAspect="1"/>
          </p:cNvPicPr>
          <p:nvPr/>
        </p:nvPicPr>
        <p:blipFill>
          <a:blip r:embed="rId76" cstate="email">
            <a:extLst>
              <a:ext uri="{28A0092B-C50C-407E-A947-70E740481C1C}">
                <a14:useLocalDpi xmlns:a14="http://schemas.microsoft.com/office/drawing/2010/main"/>
              </a:ext>
            </a:extLst>
          </a:blip>
          <a:stretch>
            <a:fillRect/>
          </a:stretch>
        </p:blipFill>
        <p:spPr>
          <a:xfrm>
            <a:off x="7629274" y="1207802"/>
            <a:ext cx="890841" cy="890841"/>
          </a:xfrm>
          <a:prstGeom prst="rect">
            <a:avLst/>
          </a:prstGeom>
        </p:spPr>
      </p:pic>
      <p:pic>
        <p:nvPicPr>
          <p:cNvPr id="51" name="Image 50" descr="Une image contenant symbole, Police, Graphique, logo&#10;&#10;Description générée automatiquement">
            <a:extLst>
              <a:ext uri="{FF2B5EF4-FFF2-40B4-BE49-F238E27FC236}">
                <a16:creationId xmlns:a16="http://schemas.microsoft.com/office/drawing/2014/main" id="{27378466-041A-873A-A6BE-587579F21890}"/>
              </a:ext>
            </a:extLst>
          </p:cNvPr>
          <p:cNvPicPr>
            <a:picLocks noChangeAspect="1"/>
          </p:cNvPicPr>
          <p:nvPr/>
        </p:nvPicPr>
        <p:blipFill>
          <a:blip r:embed="rId77" cstate="email">
            <a:extLst>
              <a:ext uri="{28A0092B-C50C-407E-A947-70E740481C1C}">
                <a14:useLocalDpi xmlns:a14="http://schemas.microsoft.com/office/drawing/2010/main" val="0"/>
              </a:ext>
            </a:extLst>
          </a:blip>
          <a:stretch>
            <a:fillRect/>
          </a:stretch>
        </p:blipFill>
        <p:spPr>
          <a:xfrm>
            <a:off x="10922495" y="3772034"/>
            <a:ext cx="824880" cy="824880"/>
          </a:xfrm>
          <a:prstGeom prst="rect">
            <a:avLst/>
          </a:prstGeom>
        </p:spPr>
      </p:pic>
      <p:pic>
        <p:nvPicPr>
          <p:cNvPr id="57" name="Image 56" descr="Une image contenant Graphique, symbole, logo, cercle&#10;&#10;Description générée automatiquement">
            <a:extLst>
              <a:ext uri="{FF2B5EF4-FFF2-40B4-BE49-F238E27FC236}">
                <a16:creationId xmlns:a16="http://schemas.microsoft.com/office/drawing/2014/main" id="{3026774D-8B59-8B1A-2690-4C63140D1F3A}"/>
              </a:ext>
            </a:extLst>
          </p:cNvPr>
          <p:cNvPicPr>
            <a:picLocks noChangeAspect="1"/>
          </p:cNvPicPr>
          <p:nvPr/>
        </p:nvPicPr>
        <p:blipFill>
          <a:blip r:embed="rId78" cstate="email">
            <a:extLst>
              <a:ext uri="{28A0092B-C50C-407E-A947-70E740481C1C}">
                <a14:useLocalDpi xmlns:a14="http://schemas.microsoft.com/office/drawing/2010/main" val="0"/>
              </a:ext>
            </a:extLst>
          </a:blip>
          <a:stretch>
            <a:fillRect/>
          </a:stretch>
        </p:blipFill>
        <p:spPr>
          <a:xfrm>
            <a:off x="10967786" y="4678832"/>
            <a:ext cx="734298" cy="734298"/>
          </a:xfrm>
          <a:prstGeom prst="rect">
            <a:avLst/>
          </a:prstGeom>
        </p:spPr>
      </p:pic>
      <p:pic>
        <p:nvPicPr>
          <p:cNvPr id="59" name="Image 58" descr="Une image contenant symbole, Graphique, carré, Rectangle&#10;&#10;Description générée automatiquement">
            <a:extLst>
              <a:ext uri="{FF2B5EF4-FFF2-40B4-BE49-F238E27FC236}">
                <a16:creationId xmlns:a16="http://schemas.microsoft.com/office/drawing/2014/main" id="{AC327330-A6B4-2398-46EC-F4E5524BD074}"/>
              </a:ext>
            </a:extLst>
          </p:cNvPr>
          <p:cNvPicPr>
            <a:picLocks noChangeAspect="1"/>
          </p:cNvPicPr>
          <p:nvPr/>
        </p:nvPicPr>
        <p:blipFill>
          <a:blip r:embed="rId79" cstate="email">
            <a:extLst>
              <a:ext uri="{28A0092B-C50C-407E-A947-70E740481C1C}">
                <a14:useLocalDpi xmlns:a14="http://schemas.microsoft.com/office/drawing/2010/main" val="0"/>
              </a:ext>
            </a:extLst>
          </a:blip>
          <a:stretch>
            <a:fillRect/>
          </a:stretch>
        </p:blipFill>
        <p:spPr>
          <a:xfrm>
            <a:off x="10929190" y="5438249"/>
            <a:ext cx="811491" cy="811491"/>
          </a:xfrm>
          <a:prstGeom prst="rect">
            <a:avLst/>
          </a:prstGeom>
        </p:spPr>
      </p:pic>
      <p:sp>
        <p:nvSpPr>
          <p:cNvPr id="46" name="Flèche : pentagone 45">
            <a:extLst>
              <a:ext uri="{FF2B5EF4-FFF2-40B4-BE49-F238E27FC236}">
                <a16:creationId xmlns:a16="http://schemas.microsoft.com/office/drawing/2014/main" id="{E6316465-BE26-15EE-5906-310FFAA85F76}"/>
              </a:ext>
            </a:extLst>
          </p:cNvPr>
          <p:cNvSpPr/>
          <p:nvPr/>
        </p:nvSpPr>
        <p:spPr>
          <a:xfrm>
            <a:off x="0" y="147294"/>
            <a:ext cx="1127448" cy="328077"/>
          </a:xfrm>
          <a:prstGeom prst="homePlate">
            <a:avLst>
              <a:gd name="adj" fmla="val 58110"/>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dirty="0"/>
          </a:p>
        </p:txBody>
      </p:sp>
      <p:sp>
        <p:nvSpPr>
          <p:cNvPr id="56" name="ZoneTexte 55">
            <a:extLst>
              <a:ext uri="{FF2B5EF4-FFF2-40B4-BE49-F238E27FC236}">
                <a16:creationId xmlns:a16="http://schemas.microsoft.com/office/drawing/2014/main" id="{AD1B1CBE-7C79-031E-2CB2-0D180C7EA8BB}"/>
              </a:ext>
            </a:extLst>
          </p:cNvPr>
          <p:cNvSpPr txBox="1"/>
          <p:nvPr/>
        </p:nvSpPr>
        <p:spPr>
          <a:xfrm>
            <a:off x="119336" y="189220"/>
            <a:ext cx="1521564" cy="215444"/>
          </a:xfrm>
          <a:prstGeom prst="rect">
            <a:avLst/>
          </a:prstGeom>
          <a:noFill/>
        </p:spPr>
        <p:txBody>
          <a:bodyPr wrap="square" lIns="36000" tIns="0" rIns="36000" bIns="0" rtlCol="0">
            <a:spAutoFit/>
          </a:bodyPr>
          <a:lstStyle/>
          <a:p>
            <a:pPr>
              <a:buClr>
                <a:schemeClr val="tx2"/>
              </a:buClr>
            </a:pPr>
            <a:r>
              <a:rPr lang="en-US" sz="1400" dirty="0"/>
              <a:t>Appendices</a:t>
            </a:r>
          </a:p>
        </p:txBody>
      </p:sp>
    </p:spTree>
    <p:extLst>
      <p:ext uri="{BB962C8B-B14F-4D97-AF65-F5344CB8AC3E}">
        <p14:creationId xmlns:p14="http://schemas.microsoft.com/office/powerpoint/2010/main" val="36242545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Espace réservé du pied de page 1">
            <a:extLst>
              <a:ext uri="{FF2B5EF4-FFF2-40B4-BE49-F238E27FC236}">
                <a16:creationId xmlns:a16="http://schemas.microsoft.com/office/drawing/2014/main" id="{046EC462-41C0-B54C-AD2C-65D2118B7A7C}"/>
              </a:ext>
            </a:extLst>
          </p:cNvPr>
          <p:cNvSpPr>
            <a:spLocks noGrp="1"/>
          </p:cNvSpPr>
          <p:nvPr>
            <p:ph type="ftr" sz="quarter" idx="10"/>
          </p:nvPr>
        </p:nvSpPr>
        <p:spPr/>
        <p:txBody>
          <a:bodyPr/>
          <a:lstStyle/>
          <a:p>
            <a:r>
              <a:rPr lang="en-US" dirty="0"/>
              <a:t>Confidentiality level | MM/DD/YYYY | Presenter</a:t>
            </a:r>
          </a:p>
        </p:txBody>
      </p:sp>
      <p:sp>
        <p:nvSpPr>
          <p:cNvPr id="3" name="Espace réservé du numéro de diapositive 2">
            <a:extLst>
              <a:ext uri="{FF2B5EF4-FFF2-40B4-BE49-F238E27FC236}">
                <a16:creationId xmlns:a16="http://schemas.microsoft.com/office/drawing/2014/main" id="{293B4C69-DEDF-1E45-A4C5-C1EAFE360412}"/>
              </a:ext>
            </a:extLst>
          </p:cNvPr>
          <p:cNvSpPr>
            <a:spLocks noGrp="1"/>
          </p:cNvSpPr>
          <p:nvPr>
            <p:ph type="sldNum" sz="quarter" idx="11"/>
          </p:nvPr>
        </p:nvSpPr>
        <p:spPr/>
        <p:txBody>
          <a:bodyPr/>
          <a:lstStyle/>
          <a:p>
            <a:fld id="{72F7D735-2684-4015-BC38-8C62B24B466E}" type="slidenum">
              <a:rPr lang="fr-FR" smtClean="0"/>
              <a:pPr/>
              <a:t>46</a:t>
            </a:fld>
            <a:endParaRPr lang="fr-FR" dirty="0"/>
          </a:p>
        </p:txBody>
      </p:sp>
      <p:pic>
        <p:nvPicPr>
          <p:cNvPr id="119" name="Image 118">
            <a:extLst>
              <a:ext uri="{FF2B5EF4-FFF2-40B4-BE49-F238E27FC236}">
                <a16:creationId xmlns:a16="http://schemas.microsoft.com/office/drawing/2014/main" id="{DAAF415F-D1AB-A14D-8BE9-C87ADCCA1F59}"/>
              </a:ext>
            </a:extLst>
          </p:cNvPr>
          <p:cNvPicPr>
            <a:picLocks noChangeAspect="1"/>
          </p:cNvPicPr>
          <p:nvPr/>
        </p:nvPicPr>
        <p:blipFill>
          <a:blip r:embed="rId3" cstate="email">
            <a:extLst>
              <a:ext uri="{28A0092B-C50C-407E-A947-70E740481C1C}">
                <a14:useLocalDpi xmlns:a14="http://schemas.microsoft.com/office/drawing/2010/main" val="0"/>
              </a:ext>
            </a:extLst>
          </a:blip>
          <a:srcRect/>
          <a:stretch/>
        </p:blipFill>
        <p:spPr>
          <a:xfrm>
            <a:off x="10875723" y="2102793"/>
            <a:ext cx="890841" cy="890841"/>
          </a:xfrm>
          <a:prstGeom prst="rect">
            <a:avLst/>
          </a:prstGeom>
        </p:spPr>
      </p:pic>
      <p:pic>
        <p:nvPicPr>
          <p:cNvPr id="121" name="Image 120">
            <a:extLst>
              <a:ext uri="{FF2B5EF4-FFF2-40B4-BE49-F238E27FC236}">
                <a16:creationId xmlns:a16="http://schemas.microsoft.com/office/drawing/2014/main" id="{8A84BE2B-16E7-CA4C-B832-7E9EE7E8C006}"/>
              </a:ext>
            </a:extLst>
          </p:cNvPr>
          <p:cNvPicPr>
            <a:picLocks noChangeAspect="1"/>
          </p:cNvPicPr>
          <p:nvPr/>
        </p:nvPicPr>
        <p:blipFill>
          <a:blip r:embed="rId4" cstate="email">
            <a:extLst>
              <a:ext uri="{28A0092B-C50C-407E-A947-70E740481C1C}">
                <a14:useLocalDpi xmlns:a14="http://schemas.microsoft.com/office/drawing/2010/main" val="0"/>
              </a:ext>
            </a:extLst>
          </a:blip>
          <a:srcRect/>
          <a:stretch/>
        </p:blipFill>
        <p:spPr>
          <a:xfrm>
            <a:off x="10875723" y="316961"/>
            <a:ext cx="890841" cy="890841"/>
          </a:xfrm>
          <a:prstGeom prst="rect">
            <a:avLst/>
          </a:prstGeom>
        </p:spPr>
      </p:pic>
      <p:pic>
        <p:nvPicPr>
          <p:cNvPr id="27" name="Image 26">
            <a:extLst>
              <a:ext uri="{FF2B5EF4-FFF2-40B4-BE49-F238E27FC236}">
                <a16:creationId xmlns:a16="http://schemas.microsoft.com/office/drawing/2014/main" id="{9C9A95BF-BDD1-4888-DB80-092B70CCBFEE}"/>
              </a:ext>
            </a:extLst>
          </p:cNvPr>
          <p:cNvPicPr>
            <a:picLocks noChangeAspect="1"/>
          </p:cNvPicPr>
          <p:nvPr/>
        </p:nvPicPr>
        <p:blipFill>
          <a:blip r:embed="rId5" cstate="email">
            <a:extLst>
              <a:ext uri="{28A0092B-C50C-407E-A947-70E740481C1C}">
                <a14:useLocalDpi xmlns:a14="http://schemas.microsoft.com/office/drawing/2010/main" val="0"/>
              </a:ext>
            </a:extLst>
          </a:blip>
          <a:srcRect/>
          <a:stretch/>
        </p:blipFill>
        <p:spPr>
          <a:xfrm>
            <a:off x="10875723" y="1183215"/>
            <a:ext cx="890841" cy="890841"/>
          </a:xfrm>
          <a:prstGeom prst="rect">
            <a:avLst/>
          </a:prstGeom>
        </p:spPr>
      </p:pic>
      <p:pic>
        <p:nvPicPr>
          <p:cNvPr id="38" name="Image 37">
            <a:extLst>
              <a:ext uri="{FF2B5EF4-FFF2-40B4-BE49-F238E27FC236}">
                <a16:creationId xmlns:a16="http://schemas.microsoft.com/office/drawing/2014/main" id="{627A2368-DA57-513E-EB6E-A2BC694CE944}"/>
              </a:ext>
            </a:extLst>
          </p:cNvPr>
          <p:cNvPicPr>
            <a:picLocks noChangeAspect="1"/>
          </p:cNvPicPr>
          <p:nvPr/>
        </p:nvPicPr>
        <p:blipFill>
          <a:blip r:embed="rId6" cstate="email">
            <a:extLst>
              <a:ext uri="{28A0092B-C50C-407E-A947-70E740481C1C}">
                <a14:useLocalDpi xmlns:a14="http://schemas.microsoft.com/office/drawing/2010/main" val="0"/>
              </a:ext>
            </a:extLst>
          </a:blip>
          <a:srcRect/>
          <a:stretch/>
        </p:blipFill>
        <p:spPr>
          <a:xfrm>
            <a:off x="10875723" y="2940309"/>
            <a:ext cx="890841" cy="890841"/>
          </a:xfrm>
          <a:prstGeom prst="rect">
            <a:avLst/>
          </a:prstGeom>
        </p:spPr>
      </p:pic>
      <p:pic>
        <p:nvPicPr>
          <p:cNvPr id="87" name="Image 86">
            <a:extLst>
              <a:ext uri="{FF2B5EF4-FFF2-40B4-BE49-F238E27FC236}">
                <a16:creationId xmlns:a16="http://schemas.microsoft.com/office/drawing/2014/main" id="{3EBD5B43-B7B3-FF4C-900B-ED305F8F31F6}"/>
              </a:ext>
            </a:extLst>
          </p:cNvPr>
          <p:cNvPicPr>
            <a:picLocks noChangeAspect="1"/>
          </p:cNvPicPr>
          <p:nvPr/>
        </p:nvPicPr>
        <p:blipFill>
          <a:blip r:embed="rId7" cstate="email">
            <a:extLst>
              <a:ext uri="{28A0092B-C50C-407E-A947-70E740481C1C}">
                <a14:useLocalDpi xmlns:a14="http://schemas.microsoft.com/office/drawing/2010/main" val="0"/>
              </a:ext>
            </a:extLst>
          </a:blip>
          <a:srcRect/>
          <a:stretch/>
        </p:blipFill>
        <p:spPr>
          <a:xfrm>
            <a:off x="9787781" y="341548"/>
            <a:ext cx="890841" cy="890841"/>
          </a:xfrm>
          <a:prstGeom prst="rect">
            <a:avLst/>
          </a:prstGeom>
        </p:spPr>
      </p:pic>
      <p:pic>
        <p:nvPicPr>
          <p:cNvPr id="25" name="Image 24">
            <a:extLst>
              <a:ext uri="{FF2B5EF4-FFF2-40B4-BE49-F238E27FC236}">
                <a16:creationId xmlns:a16="http://schemas.microsoft.com/office/drawing/2014/main" id="{7A24B633-66DF-6E73-6F46-F6E3000DBA08}"/>
              </a:ext>
            </a:extLst>
          </p:cNvPr>
          <p:cNvPicPr>
            <a:picLocks noChangeAspect="1"/>
          </p:cNvPicPr>
          <p:nvPr/>
        </p:nvPicPr>
        <p:blipFill>
          <a:blip r:embed="rId8" cstate="email">
            <a:extLst>
              <a:ext uri="{28A0092B-C50C-407E-A947-70E740481C1C}">
                <a14:useLocalDpi xmlns:a14="http://schemas.microsoft.com/office/drawing/2010/main" val="0"/>
              </a:ext>
            </a:extLst>
          </a:blip>
          <a:srcRect/>
          <a:stretch/>
        </p:blipFill>
        <p:spPr>
          <a:xfrm>
            <a:off x="9873562" y="5439093"/>
            <a:ext cx="890841" cy="890841"/>
          </a:xfrm>
          <a:prstGeom prst="rect">
            <a:avLst/>
          </a:prstGeom>
        </p:spPr>
      </p:pic>
      <p:pic>
        <p:nvPicPr>
          <p:cNvPr id="117" name="Image 116">
            <a:extLst>
              <a:ext uri="{FF2B5EF4-FFF2-40B4-BE49-F238E27FC236}">
                <a16:creationId xmlns:a16="http://schemas.microsoft.com/office/drawing/2014/main" id="{E621D14A-E167-E046-978C-ABB797FE503B}"/>
              </a:ext>
            </a:extLst>
          </p:cNvPr>
          <p:cNvPicPr>
            <a:picLocks noChangeAspect="1"/>
          </p:cNvPicPr>
          <p:nvPr/>
        </p:nvPicPr>
        <p:blipFill>
          <a:blip r:embed="rId9" cstate="email">
            <a:extLst>
              <a:ext uri="{28A0092B-C50C-407E-A947-70E740481C1C}">
                <a14:useLocalDpi xmlns:a14="http://schemas.microsoft.com/office/drawing/2010/main" val="0"/>
              </a:ext>
            </a:extLst>
          </a:blip>
          <a:srcRect/>
          <a:stretch/>
        </p:blipFill>
        <p:spPr>
          <a:xfrm>
            <a:off x="9806842" y="3739054"/>
            <a:ext cx="890841" cy="890841"/>
          </a:xfrm>
          <a:prstGeom prst="rect">
            <a:avLst/>
          </a:prstGeom>
        </p:spPr>
      </p:pic>
      <p:pic>
        <p:nvPicPr>
          <p:cNvPr id="35" name="Image 34">
            <a:extLst>
              <a:ext uri="{FF2B5EF4-FFF2-40B4-BE49-F238E27FC236}">
                <a16:creationId xmlns:a16="http://schemas.microsoft.com/office/drawing/2014/main" id="{EF571D90-F37E-5676-4BBF-97293909A94D}"/>
              </a:ext>
            </a:extLst>
          </p:cNvPr>
          <p:cNvPicPr>
            <a:picLocks noChangeAspect="1"/>
          </p:cNvPicPr>
          <p:nvPr/>
        </p:nvPicPr>
        <p:blipFill>
          <a:blip r:embed="rId10" cstate="email">
            <a:extLst>
              <a:ext uri="{28A0092B-C50C-407E-A947-70E740481C1C}">
                <a14:useLocalDpi xmlns:a14="http://schemas.microsoft.com/office/drawing/2010/main" val="0"/>
              </a:ext>
            </a:extLst>
          </a:blip>
          <a:srcRect/>
          <a:stretch/>
        </p:blipFill>
        <p:spPr>
          <a:xfrm>
            <a:off x="9825481" y="4605308"/>
            <a:ext cx="890841" cy="890841"/>
          </a:xfrm>
          <a:prstGeom prst="rect">
            <a:avLst/>
          </a:prstGeom>
        </p:spPr>
      </p:pic>
      <p:pic>
        <p:nvPicPr>
          <p:cNvPr id="31" name="Image 30">
            <a:extLst>
              <a:ext uri="{FF2B5EF4-FFF2-40B4-BE49-F238E27FC236}">
                <a16:creationId xmlns:a16="http://schemas.microsoft.com/office/drawing/2014/main" id="{BC48698F-AED1-1787-2060-72D15F505CD6}"/>
              </a:ext>
            </a:extLst>
          </p:cNvPr>
          <p:cNvPicPr>
            <a:picLocks noChangeAspect="1"/>
          </p:cNvPicPr>
          <p:nvPr/>
        </p:nvPicPr>
        <p:blipFill>
          <a:blip r:embed="rId11" cstate="email">
            <a:extLst>
              <a:ext uri="{28A0092B-C50C-407E-A947-70E740481C1C}">
                <a14:useLocalDpi xmlns:a14="http://schemas.microsoft.com/office/drawing/2010/main" val="0"/>
              </a:ext>
            </a:extLst>
          </a:blip>
          <a:srcRect/>
          <a:stretch/>
        </p:blipFill>
        <p:spPr>
          <a:xfrm>
            <a:off x="9783238" y="2074056"/>
            <a:ext cx="890841" cy="890841"/>
          </a:xfrm>
          <a:prstGeom prst="rect">
            <a:avLst/>
          </a:prstGeom>
        </p:spPr>
      </p:pic>
      <p:pic>
        <p:nvPicPr>
          <p:cNvPr id="29" name="Image 28">
            <a:extLst>
              <a:ext uri="{FF2B5EF4-FFF2-40B4-BE49-F238E27FC236}">
                <a16:creationId xmlns:a16="http://schemas.microsoft.com/office/drawing/2014/main" id="{B73393EA-F8C6-F630-10A3-A443E210D628}"/>
              </a:ext>
            </a:extLst>
          </p:cNvPr>
          <p:cNvPicPr>
            <a:picLocks noChangeAspect="1"/>
          </p:cNvPicPr>
          <p:nvPr/>
        </p:nvPicPr>
        <p:blipFill>
          <a:blip r:embed="rId12" cstate="email">
            <a:extLst>
              <a:ext uri="{28A0092B-C50C-407E-A947-70E740481C1C}">
                <a14:useLocalDpi xmlns:a14="http://schemas.microsoft.com/office/drawing/2010/main" val="0"/>
              </a:ext>
            </a:extLst>
          </a:blip>
          <a:srcRect/>
          <a:stretch/>
        </p:blipFill>
        <p:spPr>
          <a:xfrm>
            <a:off x="9803663" y="2940310"/>
            <a:ext cx="890841" cy="890841"/>
          </a:xfrm>
          <a:prstGeom prst="rect">
            <a:avLst/>
          </a:prstGeom>
        </p:spPr>
      </p:pic>
      <p:pic>
        <p:nvPicPr>
          <p:cNvPr id="12" name="Image 11">
            <a:extLst>
              <a:ext uri="{FF2B5EF4-FFF2-40B4-BE49-F238E27FC236}">
                <a16:creationId xmlns:a16="http://schemas.microsoft.com/office/drawing/2014/main" id="{F86F621D-EB00-B719-F808-D38CC648CE70}"/>
              </a:ext>
            </a:extLst>
          </p:cNvPr>
          <p:cNvPicPr>
            <a:picLocks noChangeAspect="1"/>
          </p:cNvPicPr>
          <p:nvPr/>
        </p:nvPicPr>
        <p:blipFill>
          <a:blip r:embed="rId13" cstate="email">
            <a:extLst>
              <a:ext uri="{28A0092B-C50C-407E-A947-70E740481C1C}">
                <a14:useLocalDpi xmlns:a14="http://schemas.microsoft.com/office/drawing/2010/main" val="0"/>
              </a:ext>
            </a:extLst>
          </a:blip>
          <a:srcRect/>
          <a:stretch/>
        </p:blipFill>
        <p:spPr>
          <a:xfrm>
            <a:off x="9787781" y="1207802"/>
            <a:ext cx="890841" cy="890841"/>
          </a:xfrm>
          <a:prstGeom prst="rect">
            <a:avLst/>
          </a:prstGeom>
          <a:ln>
            <a:noFill/>
          </a:ln>
        </p:spPr>
      </p:pic>
      <p:pic>
        <p:nvPicPr>
          <p:cNvPr id="22" name="Image 21">
            <a:extLst>
              <a:ext uri="{FF2B5EF4-FFF2-40B4-BE49-F238E27FC236}">
                <a16:creationId xmlns:a16="http://schemas.microsoft.com/office/drawing/2014/main" id="{E3B5FE52-2804-627B-604C-ECED375BCE9E}"/>
              </a:ext>
            </a:extLst>
          </p:cNvPr>
          <p:cNvPicPr>
            <a:picLocks noChangeAspect="1"/>
          </p:cNvPicPr>
          <p:nvPr/>
        </p:nvPicPr>
        <p:blipFill>
          <a:blip r:embed="rId14" cstate="email">
            <a:extLst>
              <a:ext uri="{28A0092B-C50C-407E-A947-70E740481C1C}">
                <a14:useLocalDpi xmlns:a14="http://schemas.microsoft.com/office/drawing/2010/main" val="0"/>
              </a:ext>
            </a:extLst>
          </a:blip>
          <a:srcRect/>
          <a:stretch/>
        </p:blipFill>
        <p:spPr>
          <a:xfrm>
            <a:off x="3508825" y="341548"/>
            <a:ext cx="890841" cy="890841"/>
          </a:xfrm>
          <a:prstGeom prst="rect">
            <a:avLst/>
          </a:prstGeom>
        </p:spPr>
      </p:pic>
      <p:pic>
        <p:nvPicPr>
          <p:cNvPr id="21" name="Image 20">
            <a:extLst>
              <a:ext uri="{FF2B5EF4-FFF2-40B4-BE49-F238E27FC236}">
                <a16:creationId xmlns:a16="http://schemas.microsoft.com/office/drawing/2014/main" id="{EE04F810-D449-C0EA-E383-DD4502FDCCDF}"/>
              </a:ext>
            </a:extLst>
          </p:cNvPr>
          <p:cNvPicPr>
            <a:picLocks noChangeAspect="1"/>
          </p:cNvPicPr>
          <p:nvPr/>
        </p:nvPicPr>
        <p:blipFill>
          <a:blip r:embed="rId15" cstate="email">
            <a:extLst>
              <a:ext uri="{28A0092B-C50C-407E-A947-70E740481C1C}">
                <a14:useLocalDpi xmlns:a14="http://schemas.microsoft.com/office/drawing/2010/main" val="0"/>
              </a:ext>
            </a:extLst>
          </a:blip>
          <a:srcRect/>
          <a:stretch/>
        </p:blipFill>
        <p:spPr>
          <a:xfrm>
            <a:off x="3504027" y="3739054"/>
            <a:ext cx="890841" cy="890841"/>
          </a:xfrm>
          <a:prstGeom prst="rect">
            <a:avLst/>
          </a:prstGeom>
        </p:spPr>
      </p:pic>
      <p:pic>
        <p:nvPicPr>
          <p:cNvPr id="9" name="Image 8">
            <a:extLst>
              <a:ext uri="{FF2B5EF4-FFF2-40B4-BE49-F238E27FC236}">
                <a16:creationId xmlns:a16="http://schemas.microsoft.com/office/drawing/2014/main" id="{AD0EBBB5-11F0-901C-3DD6-375C52824E81}"/>
              </a:ext>
            </a:extLst>
          </p:cNvPr>
          <p:cNvPicPr>
            <a:picLocks noChangeAspect="1"/>
          </p:cNvPicPr>
          <p:nvPr/>
        </p:nvPicPr>
        <p:blipFill>
          <a:blip r:embed="rId16" cstate="email">
            <a:extLst>
              <a:ext uri="{28A0092B-C50C-407E-A947-70E740481C1C}">
                <a14:useLocalDpi xmlns:a14="http://schemas.microsoft.com/office/drawing/2010/main" val="0"/>
              </a:ext>
            </a:extLst>
          </a:blip>
          <a:srcRect/>
          <a:stretch/>
        </p:blipFill>
        <p:spPr>
          <a:xfrm>
            <a:off x="3506420" y="4605308"/>
            <a:ext cx="890841" cy="890841"/>
          </a:xfrm>
          <a:prstGeom prst="rect">
            <a:avLst/>
          </a:prstGeom>
        </p:spPr>
      </p:pic>
      <p:pic>
        <p:nvPicPr>
          <p:cNvPr id="101" name="Image 100">
            <a:extLst>
              <a:ext uri="{FF2B5EF4-FFF2-40B4-BE49-F238E27FC236}">
                <a16:creationId xmlns:a16="http://schemas.microsoft.com/office/drawing/2014/main" id="{711BF1D9-9128-9E47-A287-02B05E312E96}"/>
              </a:ext>
            </a:extLst>
          </p:cNvPr>
          <p:cNvPicPr>
            <a:picLocks noChangeAspect="1"/>
          </p:cNvPicPr>
          <p:nvPr/>
        </p:nvPicPr>
        <p:blipFill>
          <a:blip r:embed="rId17" cstate="email">
            <a:extLst>
              <a:ext uri="{28A0092B-C50C-407E-A947-70E740481C1C}">
                <a14:useLocalDpi xmlns:a14="http://schemas.microsoft.com/office/drawing/2010/main" val="0"/>
              </a:ext>
            </a:extLst>
          </a:blip>
          <a:srcRect/>
          <a:stretch/>
        </p:blipFill>
        <p:spPr>
          <a:xfrm>
            <a:off x="3503057" y="5471562"/>
            <a:ext cx="890841" cy="890841"/>
          </a:xfrm>
          <a:prstGeom prst="rect">
            <a:avLst/>
          </a:prstGeom>
        </p:spPr>
      </p:pic>
      <p:pic>
        <p:nvPicPr>
          <p:cNvPr id="52" name="Image 51">
            <a:extLst>
              <a:ext uri="{FF2B5EF4-FFF2-40B4-BE49-F238E27FC236}">
                <a16:creationId xmlns:a16="http://schemas.microsoft.com/office/drawing/2014/main" id="{E1B80CCB-09B6-0804-AD05-641F4C1C3B84}"/>
              </a:ext>
            </a:extLst>
          </p:cNvPr>
          <p:cNvPicPr>
            <a:picLocks noChangeAspect="1"/>
          </p:cNvPicPr>
          <p:nvPr/>
        </p:nvPicPr>
        <p:blipFill>
          <a:blip r:embed="rId18" cstate="email">
            <a:extLst>
              <a:ext uri="{28A0092B-C50C-407E-A947-70E740481C1C}">
                <a14:useLocalDpi xmlns:a14="http://schemas.microsoft.com/office/drawing/2010/main" val="0"/>
              </a:ext>
            </a:extLst>
          </a:blip>
          <a:srcRect/>
          <a:stretch/>
        </p:blipFill>
        <p:spPr>
          <a:xfrm>
            <a:off x="3508242" y="2074056"/>
            <a:ext cx="890841" cy="890841"/>
          </a:xfrm>
          <a:prstGeom prst="rect">
            <a:avLst/>
          </a:prstGeom>
        </p:spPr>
      </p:pic>
      <p:pic>
        <p:nvPicPr>
          <p:cNvPr id="15" name="Image 14">
            <a:extLst>
              <a:ext uri="{FF2B5EF4-FFF2-40B4-BE49-F238E27FC236}">
                <a16:creationId xmlns:a16="http://schemas.microsoft.com/office/drawing/2014/main" id="{3938FCD5-B850-AA6F-FE59-71AD308E41C4}"/>
              </a:ext>
            </a:extLst>
          </p:cNvPr>
          <p:cNvPicPr>
            <a:picLocks noChangeAspect="1"/>
          </p:cNvPicPr>
          <p:nvPr/>
        </p:nvPicPr>
        <p:blipFill>
          <a:blip r:embed="rId19" cstate="email">
            <a:extLst>
              <a:ext uri="{28A0092B-C50C-407E-A947-70E740481C1C}">
                <a14:useLocalDpi xmlns:a14="http://schemas.microsoft.com/office/drawing/2010/main" val="0"/>
              </a:ext>
            </a:extLst>
          </a:blip>
          <a:srcRect/>
          <a:stretch/>
        </p:blipFill>
        <p:spPr>
          <a:xfrm>
            <a:off x="3508057" y="2940310"/>
            <a:ext cx="890841" cy="890841"/>
          </a:xfrm>
          <a:prstGeom prst="rect">
            <a:avLst/>
          </a:prstGeom>
        </p:spPr>
      </p:pic>
      <p:pic>
        <p:nvPicPr>
          <p:cNvPr id="14" name="Image 13">
            <a:extLst>
              <a:ext uri="{FF2B5EF4-FFF2-40B4-BE49-F238E27FC236}">
                <a16:creationId xmlns:a16="http://schemas.microsoft.com/office/drawing/2014/main" id="{BB45535B-6071-3C33-E4E1-F2922EA03037}"/>
              </a:ext>
            </a:extLst>
          </p:cNvPr>
          <p:cNvPicPr>
            <a:picLocks noChangeAspect="1"/>
          </p:cNvPicPr>
          <p:nvPr/>
        </p:nvPicPr>
        <p:blipFill>
          <a:blip r:embed="rId20" cstate="email">
            <a:extLst>
              <a:ext uri="{28A0092B-C50C-407E-A947-70E740481C1C}">
                <a14:useLocalDpi xmlns:a14="http://schemas.microsoft.com/office/drawing/2010/main" val="0"/>
              </a:ext>
            </a:extLst>
          </a:blip>
          <a:srcRect/>
          <a:stretch/>
        </p:blipFill>
        <p:spPr>
          <a:xfrm>
            <a:off x="3495182" y="1207802"/>
            <a:ext cx="890841" cy="890841"/>
          </a:xfrm>
          <a:prstGeom prst="rect">
            <a:avLst/>
          </a:prstGeom>
        </p:spPr>
      </p:pic>
      <p:pic>
        <p:nvPicPr>
          <p:cNvPr id="97" name="Image 96">
            <a:extLst>
              <a:ext uri="{FF2B5EF4-FFF2-40B4-BE49-F238E27FC236}">
                <a16:creationId xmlns:a16="http://schemas.microsoft.com/office/drawing/2014/main" id="{E04CE81E-C498-754D-9DFF-1C3EA4CFF839}"/>
              </a:ext>
            </a:extLst>
          </p:cNvPr>
          <p:cNvPicPr>
            <a:picLocks noChangeAspect="1"/>
          </p:cNvPicPr>
          <p:nvPr/>
        </p:nvPicPr>
        <p:blipFill>
          <a:blip r:embed="rId21" cstate="email">
            <a:extLst>
              <a:ext uri="{28A0092B-C50C-407E-A947-70E740481C1C}">
                <a14:useLocalDpi xmlns:a14="http://schemas.microsoft.com/office/drawing/2010/main" val="0"/>
              </a:ext>
            </a:extLst>
          </a:blip>
          <a:srcRect/>
          <a:stretch/>
        </p:blipFill>
        <p:spPr>
          <a:xfrm>
            <a:off x="4522353" y="341548"/>
            <a:ext cx="890841" cy="890841"/>
          </a:xfrm>
          <a:prstGeom prst="rect">
            <a:avLst/>
          </a:prstGeom>
        </p:spPr>
      </p:pic>
      <p:pic>
        <p:nvPicPr>
          <p:cNvPr id="17" name="Image 16">
            <a:extLst>
              <a:ext uri="{FF2B5EF4-FFF2-40B4-BE49-F238E27FC236}">
                <a16:creationId xmlns:a16="http://schemas.microsoft.com/office/drawing/2014/main" id="{4625B914-46F6-7D05-C1A4-072C7B3CC297}"/>
              </a:ext>
            </a:extLst>
          </p:cNvPr>
          <p:cNvPicPr>
            <a:picLocks noChangeAspect="1"/>
          </p:cNvPicPr>
          <p:nvPr/>
        </p:nvPicPr>
        <p:blipFill>
          <a:blip r:embed="rId22" cstate="email">
            <a:extLst>
              <a:ext uri="{28A0092B-C50C-407E-A947-70E740481C1C}">
                <a14:useLocalDpi xmlns:a14="http://schemas.microsoft.com/office/drawing/2010/main" val="0"/>
              </a:ext>
            </a:extLst>
          </a:blip>
          <a:srcRect/>
          <a:stretch/>
        </p:blipFill>
        <p:spPr>
          <a:xfrm>
            <a:off x="4521531" y="3739054"/>
            <a:ext cx="890841" cy="890841"/>
          </a:xfrm>
          <a:prstGeom prst="rect">
            <a:avLst/>
          </a:prstGeom>
        </p:spPr>
      </p:pic>
      <p:pic>
        <p:nvPicPr>
          <p:cNvPr id="89" name="Image 88">
            <a:extLst>
              <a:ext uri="{FF2B5EF4-FFF2-40B4-BE49-F238E27FC236}">
                <a16:creationId xmlns:a16="http://schemas.microsoft.com/office/drawing/2014/main" id="{FFC44CEF-A612-B24A-A4AF-F5DDD17E952B}"/>
              </a:ext>
            </a:extLst>
          </p:cNvPr>
          <p:cNvPicPr>
            <a:picLocks noChangeAspect="1"/>
          </p:cNvPicPr>
          <p:nvPr/>
        </p:nvPicPr>
        <p:blipFill>
          <a:blip r:embed="rId23" cstate="email">
            <a:extLst>
              <a:ext uri="{28A0092B-C50C-407E-A947-70E740481C1C}">
                <a14:useLocalDpi xmlns:a14="http://schemas.microsoft.com/office/drawing/2010/main" val="0"/>
              </a:ext>
            </a:extLst>
          </a:blip>
          <a:srcRect/>
          <a:stretch/>
        </p:blipFill>
        <p:spPr>
          <a:xfrm>
            <a:off x="4526631" y="4605308"/>
            <a:ext cx="890841" cy="890841"/>
          </a:xfrm>
          <a:prstGeom prst="rect">
            <a:avLst/>
          </a:prstGeom>
        </p:spPr>
      </p:pic>
      <p:pic>
        <p:nvPicPr>
          <p:cNvPr id="93" name="Image 92">
            <a:extLst>
              <a:ext uri="{FF2B5EF4-FFF2-40B4-BE49-F238E27FC236}">
                <a16:creationId xmlns:a16="http://schemas.microsoft.com/office/drawing/2014/main" id="{F69DA554-047A-A648-AED3-E5FCFBF1F499}"/>
              </a:ext>
            </a:extLst>
          </p:cNvPr>
          <p:cNvPicPr>
            <a:picLocks noChangeAspect="1"/>
          </p:cNvPicPr>
          <p:nvPr/>
        </p:nvPicPr>
        <p:blipFill>
          <a:blip r:embed="rId24" cstate="email">
            <a:extLst>
              <a:ext uri="{28A0092B-C50C-407E-A947-70E740481C1C}">
                <a14:useLocalDpi xmlns:a14="http://schemas.microsoft.com/office/drawing/2010/main" val="0"/>
              </a:ext>
            </a:extLst>
          </a:blip>
          <a:srcRect/>
          <a:stretch/>
        </p:blipFill>
        <p:spPr>
          <a:xfrm>
            <a:off x="4533557" y="5471562"/>
            <a:ext cx="890841" cy="890841"/>
          </a:xfrm>
          <a:prstGeom prst="rect">
            <a:avLst/>
          </a:prstGeom>
        </p:spPr>
      </p:pic>
      <p:pic>
        <p:nvPicPr>
          <p:cNvPr id="32" name="Image 31">
            <a:extLst>
              <a:ext uri="{FF2B5EF4-FFF2-40B4-BE49-F238E27FC236}">
                <a16:creationId xmlns:a16="http://schemas.microsoft.com/office/drawing/2014/main" id="{6592FDFE-A062-2007-6FCE-3E2BE0CDC7F8}"/>
              </a:ext>
            </a:extLst>
          </p:cNvPr>
          <p:cNvPicPr>
            <a:picLocks noChangeAspect="1"/>
          </p:cNvPicPr>
          <p:nvPr/>
        </p:nvPicPr>
        <p:blipFill>
          <a:blip r:embed="rId25" cstate="email">
            <a:extLst>
              <a:ext uri="{28A0092B-C50C-407E-A947-70E740481C1C}">
                <a14:useLocalDpi xmlns:a14="http://schemas.microsoft.com/office/drawing/2010/main" val="0"/>
              </a:ext>
            </a:extLst>
          </a:blip>
          <a:srcRect/>
          <a:stretch/>
        </p:blipFill>
        <p:spPr>
          <a:xfrm>
            <a:off x="4521109" y="2074056"/>
            <a:ext cx="890841" cy="890841"/>
          </a:xfrm>
          <a:prstGeom prst="rect">
            <a:avLst/>
          </a:prstGeom>
        </p:spPr>
      </p:pic>
      <p:pic>
        <p:nvPicPr>
          <p:cNvPr id="10" name="Image 9">
            <a:extLst>
              <a:ext uri="{FF2B5EF4-FFF2-40B4-BE49-F238E27FC236}">
                <a16:creationId xmlns:a16="http://schemas.microsoft.com/office/drawing/2014/main" id="{A8CCB08C-C2C1-8647-9918-1B500F5ED373}"/>
              </a:ext>
            </a:extLst>
          </p:cNvPr>
          <p:cNvPicPr>
            <a:picLocks noChangeAspect="1"/>
          </p:cNvPicPr>
          <p:nvPr/>
        </p:nvPicPr>
        <p:blipFill>
          <a:blip r:embed="rId26" cstate="email">
            <a:extLst>
              <a:ext uri="{28A0092B-C50C-407E-A947-70E740481C1C}">
                <a14:useLocalDpi xmlns:a14="http://schemas.microsoft.com/office/drawing/2010/main" val="0"/>
              </a:ext>
            </a:extLst>
          </a:blip>
          <a:srcRect/>
          <a:stretch/>
        </p:blipFill>
        <p:spPr>
          <a:xfrm>
            <a:off x="4524359" y="2940310"/>
            <a:ext cx="890841" cy="890841"/>
          </a:xfrm>
          <a:prstGeom prst="rect">
            <a:avLst/>
          </a:prstGeom>
        </p:spPr>
      </p:pic>
      <p:pic>
        <p:nvPicPr>
          <p:cNvPr id="39" name="Image 38">
            <a:extLst>
              <a:ext uri="{FF2B5EF4-FFF2-40B4-BE49-F238E27FC236}">
                <a16:creationId xmlns:a16="http://schemas.microsoft.com/office/drawing/2014/main" id="{767CE9E2-01A2-2ED6-87B1-055DAF6A5B3C}"/>
              </a:ext>
            </a:extLst>
          </p:cNvPr>
          <p:cNvPicPr>
            <a:picLocks noChangeAspect="1"/>
          </p:cNvPicPr>
          <p:nvPr/>
        </p:nvPicPr>
        <p:blipFill>
          <a:blip r:embed="rId27" cstate="email">
            <a:extLst>
              <a:ext uri="{28A0092B-C50C-407E-A947-70E740481C1C}">
                <a14:useLocalDpi xmlns:a14="http://schemas.microsoft.com/office/drawing/2010/main" val="0"/>
              </a:ext>
            </a:extLst>
          </a:blip>
          <a:srcRect/>
          <a:stretch/>
        </p:blipFill>
        <p:spPr>
          <a:xfrm>
            <a:off x="4510984" y="1207802"/>
            <a:ext cx="890841" cy="890841"/>
          </a:xfrm>
          <a:prstGeom prst="rect">
            <a:avLst/>
          </a:prstGeom>
        </p:spPr>
      </p:pic>
      <p:pic>
        <p:nvPicPr>
          <p:cNvPr id="11" name="Image 10">
            <a:extLst>
              <a:ext uri="{FF2B5EF4-FFF2-40B4-BE49-F238E27FC236}">
                <a16:creationId xmlns:a16="http://schemas.microsoft.com/office/drawing/2014/main" id="{C393E4AF-5DEF-98EB-D284-0EC59E179E47}"/>
              </a:ext>
            </a:extLst>
          </p:cNvPr>
          <p:cNvPicPr>
            <a:picLocks noChangeAspect="1"/>
          </p:cNvPicPr>
          <p:nvPr/>
        </p:nvPicPr>
        <p:blipFill>
          <a:blip r:embed="rId28" cstate="email">
            <a:extLst>
              <a:ext uri="{28A0092B-C50C-407E-A947-70E740481C1C}">
                <a14:useLocalDpi xmlns:a14="http://schemas.microsoft.com/office/drawing/2010/main" val="0"/>
              </a:ext>
            </a:extLst>
          </a:blip>
          <a:srcRect/>
          <a:stretch/>
        </p:blipFill>
        <p:spPr>
          <a:xfrm>
            <a:off x="5544811" y="341548"/>
            <a:ext cx="890841" cy="890841"/>
          </a:xfrm>
          <a:prstGeom prst="rect">
            <a:avLst/>
          </a:prstGeom>
        </p:spPr>
      </p:pic>
      <p:pic>
        <p:nvPicPr>
          <p:cNvPr id="19" name="Image 18">
            <a:extLst>
              <a:ext uri="{FF2B5EF4-FFF2-40B4-BE49-F238E27FC236}">
                <a16:creationId xmlns:a16="http://schemas.microsoft.com/office/drawing/2014/main" id="{2D035677-364F-3568-D253-482C0B5B5BFA}"/>
              </a:ext>
            </a:extLst>
          </p:cNvPr>
          <p:cNvPicPr>
            <a:picLocks noChangeAspect="1"/>
          </p:cNvPicPr>
          <p:nvPr/>
        </p:nvPicPr>
        <p:blipFill>
          <a:blip r:embed="rId29" cstate="email">
            <a:extLst>
              <a:ext uri="{28A0092B-C50C-407E-A947-70E740481C1C}">
                <a14:useLocalDpi xmlns:a14="http://schemas.microsoft.com/office/drawing/2010/main" val="0"/>
              </a:ext>
            </a:extLst>
          </a:blip>
          <a:srcRect/>
          <a:stretch/>
        </p:blipFill>
        <p:spPr>
          <a:xfrm>
            <a:off x="5547965" y="3739054"/>
            <a:ext cx="890841" cy="890841"/>
          </a:xfrm>
          <a:prstGeom prst="rect">
            <a:avLst/>
          </a:prstGeom>
        </p:spPr>
      </p:pic>
      <p:pic>
        <p:nvPicPr>
          <p:cNvPr id="42" name="Image 41">
            <a:extLst>
              <a:ext uri="{FF2B5EF4-FFF2-40B4-BE49-F238E27FC236}">
                <a16:creationId xmlns:a16="http://schemas.microsoft.com/office/drawing/2014/main" id="{535A72E8-172B-01C0-3EFB-C59872CBD28E}"/>
              </a:ext>
            </a:extLst>
          </p:cNvPr>
          <p:cNvPicPr>
            <a:picLocks noChangeAspect="1"/>
          </p:cNvPicPr>
          <p:nvPr/>
        </p:nvPicPr>
        <p:blipFill>
          <a:blip r:embed="rId30" cstate="email">
            <a:extLst>
              <a:ext uri="{28A0092B-C50C-407E-A947-70E740481C1C}">
                <a14:useLocalDpi xmlns:a14="http://schemas.microsoft.com/office/drawing/2010/main" val="0"/>
              </a:ext>
            </a:extLst>
          </a:blip>
          <a:srcRect/>
          <a:stretch/>
        </p:blipFill>
        <p:spPr>
          <a:xfrm>
            <a:off x="5555772" y="4605308"/>
            <a:ext cx="890841" cy="890841"/>
          </a:xfrm>
          <a:prstGeom prst="rect">
            <a:avLst/>
          </a:prstGeom>
        </p:spPr>
      </p:pic>
      <p:pic>
        <p:nvPicPr>
          <p:cNvPr id="105" name="Image 104">
            <a:extLst>
              <a:ext uri="{FF2B5EF4-FFF2-40B4-BE49-F238E27FC236}">
                <a16:creationId xmlns:a16="http://schemas.microsoft.com/office/drawing/2014/main" id="{F70E0D6D-0229-DE43-A0C8-A96A95655574}"/>
              </a:ext>
            </a:extLst>
          </p:cNvPr>
          <p:cNvPicPr>
            <a:picLocks noChangeAspect="1"/>
          </p:cNvPicPr>
          <p:nvPr/>
        </p:nvPicPr>
        <p:blipFill>
          <a:blip r:embed="rId31" cstate="email">
            <a:extLst>
              <a:ext uri="{28A0092B-C50C-407E-A947-70E740481C1C}">
                <a14:useLocalDpi xmlns:a14="http://schemas.microsoft.com/office/drawing/2010/main" val="0"/>
              </a:ext>
            </a:extLst>
          </a:blip>
          <a:srcRect/>
          <a:stretch/>
        </p:blipFill>
        <p:spPr>
          <a:xfrm>
            <a:off x="5572987" y="5471562"/>
            <a:ext cx="890841" cy="890841"/>
          </a:xfrm>
          <a:prstGeom prst="rect">
            <a:avLst/>
          </a:prstGeom>
        </p:spPr>
      </p:pic>
      <p:pic>
        <p:nvPicPr>
          <p:cNvPr id="99" name="Image 98">
            <a:extLst>
              <a:ext uri="{FF2B5EF4-FFF2-40B4-BE49-F238E27FC236}">
                <a16:creationId xmlns:a16="http://schemas.microsoft.com/office/drawing/2014/main" id="{52441964-5735-124D-A1F0-4CC62CE77AE6}"/>
              </a:ext>
            </a:extLst>
          </p:cNvPr>
          <p:cNvPicPr>
            <a:picLocks noChangeAspect="1"/>
          </p:cNvPicPr>
          <p:nvPr/>
        </p:nvPicPr>
        <p:blipFill>
          <a:blip r:embed="rId32" cstate="email">
            <a:extLst>
              <a:ext uri="{28A0092B-C50C-407E-A947-70E740481C1C}">
                <a14:useLocalDpi xmlns:a14="http://schemas.microsoft.com/office/drawing/2010/main" val="0"/>
              </a:ext>
            </a:extLst>
          </a:blip>
          <a:srcRect/>
          <a:stretch/>
        </p:blipFill>
        <p:spPr>
          <a:xfrm>
            <a:off x="5542906" y="2074056"/>
            <a:ext cx="890841" cy="890841"/>
          </a:xfrm>
          <a:prstGeom prst="rect">
            <a:avLst/>
          </a:prstGeom>
          <a:ln>
            <a:noFill/>
          </a:ln>
        </p:spPr>
      </p:pic>
      <p:pic>
        <p:nvPicPr>
          <p:cNvPr id="5" name="Image 4">
            <a:extLst>
              <a:ext uri="{FF2B5EF4-FFF2-40B4-BE49-F238E27FC236}">
                <a16:creationId xmlns:a16="http://schemas.microsoft.com/office/drawing/2014/main" id="{6174AB3D-972B-6471-49EB-B2BCF9D9556E}"/>
              </a:ext>
            </a:extLst>
          </p:cNvPr>
          <p:cNvPicPr>
            <a:picLocks noChangeAspect="1"/>
          </p:cNvPicPr>
          <p:nvPr/>
        </p:nvPicPr>
        <p:blipFill>
          <a:blip r:embed="rId33" cstate="email">
            <a:extLst>
              <a:ext uri="{28A0092B-C50C-407E-A947-70E740481C1C}">
                <a14:useLocalDpi xmlns:a14="http://schemas.microsoft.com/office/drawing/2010/main" val="0"/>
              </a:ext>
            </a:extLst>
          </a:blip>
          <a:srcRect/>
          <a:stretch/>
        </p:blipFill>
        <p:spPr>
          <a:xfrm>
            <a:off x="5549591" y="2940310"/>
            <a:ext cx="890841" cy="890841"/>
          </a:xfrm>
          <a:prstGeom prst="rect">
            <a:avLst/>
          </a:prstGeom>
        </p:spPr>
      </p:pic>
      <p:pic>
        <p:nvPicPr>
          <p:cNvPr id="43" name="Image 42">
            <a:extLst>
              <a:ext uri="{FF2B5EF4-FFF2-40B4-BE49-F238E27FC236}">
                <a16:creationId xmlns:a16="http://schemas.microsoft.com/office/drawing/2014/main" id="{2539CF4B-5F1D-C51B-A0E1-1D1EAF5FB594}"/>
              </a:ext>
            </a:extLst>
          </p:cNvPr>
          <p:cNvPicPr>
            <a:picLocks noChangeAspect="1"/>
          </p:cNvPicPr>
          <p:nvPr/>
        </p:nvPicPr>
        <p:blipFill>
          <a:blip r:embed="rId34" cstate="email">
            <a:extLst>
              <a:ext uri="{28A0092B-C50C-407E-A947-70E740481C1C}">
                <a14:useLocalDpi xmlns:a14="http://schemas.microsoft.com/office/drawing/2010/main" val="0"/>
              </a:ext>
            </a:extLst>
          </a:blip>
          <a:srcRect/>
          <a:stretch/>
        </p:blipFill>
        <p:spPr>
          <a:xfrm>
            <a:off x="5535716" y="1207802"/>
            <a:ext cx="890841" cy="890841"/>
          </a:xfrm>
          <a:prstGeom prst="rect">
            <a:avLst/>
          </a:prstGeom>
        </p:spPr>
      </p:pic>
      <p:pic>
        <p:nvPicPr>
          <p:cNvPr id="8" name="Image 7">
            <a:extLst>
              <a:ext uri="{FF2B5EF4-FFF2-40B4-BE49-F238E27FC236}">
                <a16:creationId xmlns:a16="http://schemas.microsoft.com/office/drawing/2014/main" id="{F326A219-A014-A68B-F5CB-7D039C9E98A8}"/>
              </a:ext>
            </a:extLst>
          </p:cNvPr>
          <p:cNvPicPr>
            <a:picLocks noChangeAspect="1"/>
          </p:cNvPicPr>
          <p:nvPr/>
        </p:nvPicPr>
        <p:blipFill>
          <a:blip r:embed="rId35" cstate="email">
            <a:extLst>
              <a:ext uri="{28A0092B-C50C-407E-A947-70E740481C1C}">
                <a14:useLocalDpi xmlns:a14="http://schemas.microsoft.com/office/drawing/2010/main" val="0"/>
              </a:ext>
            </a:extLst>
          </a:blip>
          <a:srcRect/>
          <a:stretch/>
        </p:blipFill>
        <p:spPr>
          <a:xfrm>
            <a:off x="1467307" y="341548"/>
            <a:ext cx="890841" cy="890841"/>
          </a:xfrm>
          <a:prstGeom prst="rect">
            <a:avLst/>
          </a:prstGeom>
        </p:spPr>
      </p:pic>
      <p:pic>
        <p:nvPicPr>
          <p:cNvPr id="109" name="Image 108">
            <a:extLst>
              <a:ext uri="{FF2B5EF4-FFF2-40B4-BE49-F238E27FC236}">
                <a16:creationId xmlns:a16="http://schemas.microsoft.com/office/drawing/2014/main" id="{31F81C0B-7CA7-0A42-94D3-18D6D2B3982E}"/>
              </a:ext>
            </a:extLst>
          </p:cNvPr>
          <p:cNvPicPr>
            <a:picLocks noChangeAspect="1"/>
          </p:cNvPicPr>
          <p:nvPr/>
        </p:nvPicPr>
        <p:blipFill>
          <a:blip r:embed="rId36" cstate="email">
            <a:extLst>
              <a:ext uri="{28A0092B-C50C-407E-A947-70E740481C1C}">
                <a14:useLocalDpi xmlns:a14="http://schemas.microsoft.com/office/drawing/2010/main" val="0"/>
              </a:ext>
            </a:extLst>
          </a:blip>
          <a:srcRect/>
          <a:stretch/>
        </p:blipFill>
        <p:spPr>
          <a:xfrm>
            <a:off x="1454557" y="3739054"/>
            <a:ext cx="890841" cy="890841"/>
          </a:xfrm>
          <a:prstGeom prst="rect">
            <a:avLst/>
          </a:prstGeom>
        </p:spPr>
      </p:pic>
      <p:pic>
        <p:nvPicPr>
          <p:cNvPr id="16" name="Image 15">
            <a:extLst>
              <a:ext uri="{FF2B5EF4-FFF2-40B4-BE49-F238E27FC236}">
                <a16:creationId xmlns:a16="http://schemas.microsoft.com/office/drawing/2014/main" id="{0F4548CB-B532-34C0-D30B-BE276DF52739}"/>
              </a:ext>
            </a:extLst>
          </p:cNvPr>
          <p:cNvPicPr>
            <a:picLocks noChangeAspect="1"/>
          </p:cNvPicPr>
          <p:nvPr/>
        </p:nvPicPr>
        <p:blipFill>
          <a:blip r:embed="rId37" cstate="email">
            <a:extLst>
              <a:ext uri="{28A0092B-C50C-407E-A947-70E740481C1C}">
                <a14:useLocalDpi xmlns:a14="http://schemas.microsoft.com/office/drawing/2010/main" val="0"/>
              </a:ext>
            </a:extLst>
          </a:blip>
          <a:srcRect/>
          <a:stretch/>
        </p:blipFill>
        <p:spPr>
          <a:xfrm>
            <a:off x="1451536" y="4605308"/>
            <a:ext cx="890841" cy="890841"/>
          </a:xfrm>
          <a:prstGeom prst="rect">
            <a:avLst/>
          </a:prstGeom>
          <a:ln>
            <a:noFill/>
          </a:ln>
        </p:spPr>
      </p:pic>
      <p:pic>
        <p:nvPicPr>
          <p:cNvPr id="115" name="Image 114">
            <a:extLst>
              <a:ext uri="{FF2B5EF4-FFF2-40B4-BE49-F238E27FC236}">
                <a16:creationId xmlns:a16="http://schemas.microsoft.com/office/drawing/2014/main" id="{6F3DF932-8DFF-7E4B-BD8F-D176198D8F27}"/>
              </a:ext>
            </a:extLst>
          </p:cNvPr>
          <p:cNvPicPr>
            <a:picLocks noChangeAspect="1"/>
          </p:cNvPicPr>
          <p:nvPr/>
        </p:nvPicPr>
        <p:blipFill>
          <a:blip r:embed="rId38" cstate="email">
            <a:extLst>
              <a:ext uri="{28A0092B-C50C-407E-A947-70E740481C1C}">
                <a14:useLocalDpi xmlns:a14="http://schemas.microsoft.com/office/drawing/2010/main" val="0"/>
              </a:ext>
            </a:extLst>
          </a:blip>
          <a:srcRect/>
          <a:stretch/>
        </p:blipFill>
        <p:spPr>
          <a:xfrm>
            <a:off x="1427595" y="5471562"/>
            <a:ext cx="890841" cy="890841"/>
          </a:xfrm>
          <a:prstGeom prst="rect">
            <a:avLst/>
          </a:prstGeom>
        </p:spPr>
      </p:pic>
      <p:pic>
        <p:nvPicPr>
          <p:cNvPr id="103" name="Image 102">
            <a:extLst>
              <a:ext uri="{FF2B5EF4-FFF2-40B4-BE49-F238E27FC236}">
                <a16:creationId xmlns:a16="http://schemas.microsoft.com/office/drawing/2014/main" id="{265901C5-7B98-DF4C-9B48-35F7E43EA5D7}"/>
              </a:ext>
            </a:extLst>
          </p:cNvPr>
          <p:cNvPicPr>
            <a:picLocks noChangeAspect="1"/>
          </p:cNvPicPr>
          <p:nvPr/>
        </p:nvPicPr>
        <p:blipFill>
          <a:blip r:embed="rId39" cstate="email">
            <a:extLst>
              <a:ext uri="{28A0092B-C50C-407E-A947-70E740481C1C}">
                <a14:useLocalDpi xmlns:a14="http://schemas.microsoft.com/office/drawing/2010/main" val="0"/>
              </a:ext>
            </a:extLst>
          </a:blip>
          <a:srcRect/>
          <a:stretch/>
        </p:blipFill>
        <p:spPr>
          <a:xfrm>
            <a:off x="1468046" y="2074056"/>
            <a:ext cx="890841" cy="890841"/>
          </a:xfrm>
          <a:prstGeom prst="rect">
            <a:avLst/>
          </a:prstGeom>
        </p:spPr>
      </p:pic>
      <p:pic>
        <p:nvPicPr>
          <p:cNvPr id="53" name="Image 52">
            <a:extLst>
              <a:ext uri="{FF2B5EF4-FFF2-40B4-BE49-F238E27FC236}">
                <a16:creationId xmlns:a16="http://schemas.microsoft.com/office/drawing/2014/main" id="{62CF406B-CE17-9120-47E2-DA067D9DC604}"/>
              </a:ext>
            </a:extLst>
          </p:cNvPr>
          <p:cNvPicPr>
            <a:picLocks noChangeAspect="1"/>
          </p:cNvPicPr>
          <p:nvPr/>
        </p:nvPicPr>
        <p:blipFill>
          <a:blip r:embed="rId40" cstate="email">
            <a:extLst>
              <a:ext uri="{28A0092B-C50C-407E-A947-70E740481C1C}">
                <a14:useLocalDpi xmlns:a14="http://schemas.microsoft.com/office/drawing/2010/main" val="0"/>
              </a:ext>
            </a:extLst>
          </a:blip>
          <a:srcRect/>
          <a:stretch/>
        </p:blipFill>
        <p:spPr>
          <a:xfrm>
            <a:off x="1460991" y="2940310"/>
            <a:ext cx="890841" cy="890841"/>
          </a:xfrm>
          <a:prstGeom prst="rect">
            <a:avLst/>
          </a:prstGeom>
          <a:ln>
            <a:noFill/>
          </a:ln>
        </p:spPr>
      </p:pic>
      <p:pic>
        <p:nvPicPr>
          <p:cNvPr id="47" name="Image 46">
            <a:extLst>
              <a:ext uri="{FF2B5EF4-FFF2-40B4-BE49-F238E27FC236}">
                <a16:creationId xmlns:a16="http://schemas.microsoft.com/office/drawing/2014/main" id="{864B3998-BA5E-9CB3-F13A-7435C0118B79}"/>
              </a:ext>
            </a:extLst>
          </p:cNvPr>
          <p:cNvPicPr>
            <a:picLocks noChangeAspect="1"/>
          </p:cNvPicPr>
          <p:nvPr/>
        </p:nvPicPr>
        <p:blipFill>
          <a:blip r:embed="rId41" cstate="email">
            <a:extLst>
              <a:ext uri="{28A0092B-C50C-407E-A947-70E740481C1C}">
                <a14:useLocalDpi xmlns:a14="http://schemas.microsoft.com/office/drawing/2010/main" val="0"/>
              </a:ext>
            </a:extLst>
          </a:blip>
          <a:srcRect/>
          <a:stretch/>
        </p:blipFill>
        <p:spPr>
          <a:xfrm>
            <a:off x="1449116" y="1207802"/>
            <a:ext cx="890841" cy="890841"/>
          </a:xfrm>
          <a:prstGeom prst="rect">
            <a:avLst/>
          </a:prstGeom>
        </p:spPr>
      </p:pic>
      <p:pic>
        <p:nvPicPr>
          <p:cNvPr id="4" name="Image 3">
            <a:extLst>
              <a:ext uri="{FF2B5EF4-FFF2-40B4-BE49-F238E27FC236}">
                <a16:creationId xmlns:a16="http://schemas.microsoft.com/office/drawing/2014/main" id="{3C06E48D-BF34-B24C-1AAC-2FDD06FB422A}"/>
              </a:ext>
            </a:extLst>
          </p:cNvPr>
          <p:cNvPicPr>
            <a:picLocks noChangeAspect="1"/>
          </p:cNvPicPr>
          <p:nvPr/>
        </p:nvPicPr>
        <p:blipFill>
          <a:blip r:embed="rId42" cstate="email">
            <a:extLst>
              <a:ext uri="{28A0092B-C50C-407E-A947-70E740481C1C}">
                <a14:useLocalDpi xmlns:a14="http://schemas.microsoft.com/office/drawing/2010/main" val="0"/>
              </a:ext>
            </a:extLst>
          </a:blip>
          <a:srcRect/>
          <a:stretch/>
        </p:blipFill>
        <p:spPr>
          <a:xfrm>
            <a:off x="2492945" y="341548"/>
            <a:ext cx="890841" cy="890841"/>
          </a:xfrm>
          <a:prstGeom prst="rect">
            <a:avLst/>
          </a:prstGeom>
        </p:spPr>
      </p:pic>
      <p:pic>
        <p:nvPicPr>
          <p:cNvPr id="18" name="Image 17">
            <a:extLst>
              <a:ext uri="{FF2B5EF4-FFF2-40B4-BE49-F238E27FC236}">
                <a16:creationId xmlns:a16="http://schemas.microsoft.com/office/drawing/2014/main" id="{C74D55A3-6AC0-C3D1-CE3F-1F92B1904EDF}"/>
              </a:ext>
            </a:extLst>
          </p:cNvPr>
          <p:cNvPicPr>
            <a:picLocks noChangeAspect="1"/>
          </p:cNvPicPr>
          <p:nvPr/>
        </p:nvPicPr>
        <p:blipFill>
          <a:blip r:embed="rId43" cstate="email">
            <a:extLst>
              <a:ext uri="{28A0092B-C50C-407E-A947-70E740481C1C}">
                <a14:useLocalDpi xmlns:a14="http://schemas.microsoft.com/office/drawing/2010/main" val="0"/>
              </a:ext>
            </a:extLst>
          </a:blip>
          <a:srcRect/>
          <a:stretch/>
        </p:blipFill>
        <p:spPr>
          <a:xfrm>
            <a:off x="2484171" y="3739054"/>
            <a:ext cx="890841" cy="890841"/>
          </a:xfrm>
          <a:prstGeom prst="rect">
            <a:avLst/>
          </a:prstGeom>
        </p:spPr>
      </p:pic>
      <p:pic>
        <p:nvPicPr>
          <p:cNvPr id="23" name="Image 22">
            <a:extLst>
              <a:ext uri="{FF2B5EF4-FFF2-40B4-BE49-F238E27FC236}">
                <a16:creationId xmlns:a16="http://schemas.microsoft.com/office/drawing/2014/main" id="{7713093E-E307-6242-A1F8-D80C48CB7DB2}"/>
              </a:ext>
            </a:extLst>
          </p:cNvPr>
          <p:cNvPicPr>
            <a:picLocks noChangeAspect="1"/>
          </p:cNvPicPr>
          <p:nvPr/>
        </p:nvPicPr>
        <p:blipFill>
          <a:blip r:embed="rId44" cstate="email">
            <a:extLst>
              <a:ext uri="{28A0092B-C50C-407E-A947-70E740481C1C}">
                <a14:useLocalDpi xmlns:a14="http://schemas.microsoft.com/office/drawing/2010/main" val="0"/>
              </a:ext>
            </a:extLst>
          </a:blip>
          <a:srcRect/>
          <a:stretch/>
        </p:blipFill>
        <p:spPr>
          <a:xfrm>
            <a:off x="2483857" y="4605308"/>
            <a:ext cx="890841" cy="890841"/>
          </a:xfrm>
          <a:prstGeom prst="rect">
            <a:avLst/>
          </a:prstGeom>
        </p:spPr>
      </p:pic>
      <p:pic>
        <p:nvPicPr>
          <p:cNvPr id="30" name="Image 29">
            <a:extLst>
              <a:ext uri="{FF2B5EF4-FFF2-40B4-BE49-F238E27FC236}">
                <a16:creationId xmlns:a16="http://schemas.microsoft.com/office/drawing/2014/main" id="{47B345CB-24D1-9454-B33E-81ABDB3E308E}"/>
              </a:ext>
            </a:extLst>
          </p:cNvPr>
          <p:cNvPicPr>
            <a:picLocks noChangeAspect="1"/>
          </p:cNvPicPr>
          <p:nvPr/>
        </p:nvPicPr>
        <p:blipFill>
          <a:blip r:embed="rId45" cstate="email">
            <a:extLst>
              <a:ext uri="{28A0092B-C50C-407E-A947-70E740481C1C}">
                <a14:useLocalDpi xmlns:a14="http://schemas.microsoft.com/office/drawing/2010/main" val="0"/>
              </a:ext>
            </a:extLst>
          </a:blip>
          <a:srcRect/>
          <a:stretch/>
        </p:blipFill>
        <p:spPr>
          <a:xfrm>
            <a:off x="2470205" y="5471562"/>
            <a:ext cx="890841" cy="890841"/>
          </a:xfrm>
          <a:prstGeom prst="rect">
            <a:avLst/>
          </a:prstGeom>
        </p:spPr>
      </p:pic>
      <p:pic>
        <p:nvPicPr>
          <p:cNvPr id="49" name="Image 48">
            <a:extLst>
              <a:ext uri="{FF2B5EF4-FFF2-40B4-BE49-F238E27FC236}">
                <a16:creationId xmlns:a16="http://schemas.microsoft.com/office/drawing/2014/main" id="{F7C3553A-AF9D-DAAA-F206-8508B2C13992}"/>
              </a:ext>
            </a:extLst>
          </p:cNvPr>
          <p:cNvPicPr>
            <a:picLocks noChangeAspect="1"/>
          </p:cNvPicPr>
          <p:nvPr/>
        </p:nvPicPr>
        <p:blipFill>
          <a:blip r:embed="rId46" cstate="email">
            <a:extLst>
              <a:ext uri="{28A0092B-C50C-407E-A947-70E740481C1C}">
                <a14:useLocalDpi xmlns:a14="http://schemas.microsoft.com/office/drawing/2010/main" val="0"/>
              </a:ext>
            </a:extLst>
          </a:blip>
          <a:srcRect/>
          <a:stretch/>
        </p:blipFill>
        <p:spPr>
          <a:xfrm>
            <a:off x="2493023" y="2074056"/>
            <a:ext cx="890841" cy="890841"/>
          </a:xfrm>
          <a:prstGeom prst="rect">
            <a:avLst/>
          </a:prstGeom>
        </p:spPr>
      </p:pic>
      <p:pic>
        <p:nvPicPr>
          <p:cNvPr id="6" name="Image 5">
            <a:extLst>
              <a:ext uri="{FF2B5EF4-FFF2-40B4-BE49-F238E27FC236}">
                <a16:creationId xmlns:a16="http://schemas.microsoft.com/office/drawing/2014/main" id="{29CDB069-6A8E-6AAB-4113-9F259B1C6C2A}"/>
              </a:ext>
            </a:extLst>
          </p:cNvPr>
          <p:cNvPicPr>
            <a:picLocks noChangeAspect="1"/>
          </p:cNvPicPr>
          <p:nvPr/>
        </p:nvPicPr>
        <p:blipFill>
          <a:blip r:embed="rId47" cstate="email">
            <a:extLst>
              <a:ext uri="{28A0092B-C50C-407E-A947-70E740481C1C}">
                <a14:useLocalDpi xmlns:a14="http://schemas.microsoft.com/office/drawing/2010/main" val="0"/>
              </a:ext>
            </a:extLst>
          </a:blip>
          <a:srcRect/>
          <a:stretch/>
        </p:blipFill>
        <p:spPr>
          <a:xfrm>
            <a:off x="2489403" y="2940310"/>
            <a:ext cx="890841" cy="890841"/>
          </a:xfrm>
          <a:prstGeom prst="rect">
            <a:avLst/>
          </a:prstGeom>
        </p:spPr>
      </p:pic>
      <p:pic>
        <p:nvPicPr>
          <p:cNvPr id="48" name="Image 47">
            <a:extLst>
              <a:ext uri="{FF2B5EF4-FFF2-40B4-BE49-F238E27FC236}">
                <a16:creationId xmlns:a16="http://schemas.microsoft.com/office/drawing/2014/main" id="{00A805CE-CDF1-8533-C0DE-801C13E045FA}"/>
              </a:ext>
            </a:extLst>
          </p:cNvPr>
          <p:cNvPicPr>
            <a:picLocks noChangeAspect="1"/>
          </p:cNvPicPr>
          <p:nvPr/>
        </p:nvPicPr>
        <p:blipFill>
          <a:blip r:embed="rId48" cstate="email">
            <a:extLst>
              <a:ext uri="{28A0092B-C50C-407E-A947-70E740481C1C}">
                <a14:useLocalDpi xmlns:a14="http://schemas.microsoft.com/office/drawing/2010/main" val="0"/>
              </a:ext>
            </a:extLst>
          </a:blip>
          <a:srcRect/>
          <a:stretch/>
        </p:blipFill>
        <p:spPr>
          <a:xfrm>
            <a:off x="2477028" y="1207802"/>
            <a:ext cx="890841" cy="890841"/>
          </a:xfrm>
          <a:prstGeom prst="rect">
            <a:avLst/>
          </a:prstGeom>
        </p:spPr>
      </p:pic>
      <p:pic>
        <p:nvPicPr>
          <p:cNvPr id="111" name="Image 110">
            <a:extLst>
              <a:ext uri="{FF2B5EF4-FFF2-40B4-BE49-F238E27FC236}">
                <a16:creationId xmlns:a16="http://schemas.microsoft.com/office/drawing/2014/main" id="{617A1A72-5A79-B848-986E-D6DB31457B70}"/>
              </a:ext>
            </a:extLst>
          </p:cNvPr>
          <p:cNvPicPr>
            <a:picLocks noChangeAspect="1"/>
          </p:cNvPicPr>
          <p:nvPr/>
        </p:nvPicPr>
        <p:blipFill>
          <a:blip r:embed="rId49" cstate="email">
            <a:extLst>
              <a:ext uri="{28A0092B-C50C-407E-A947-70E740481C1C}">
                <a14:useLocalDpi xmlns:a14="http://schemas.microsoft.com/office/drawing/2010/main" val="0"/>
              </a:ext>
            </a:extLst>
          </a:blip>
          <a:srcRect/>
          <a:stretch/>
        </p:blipFill>
        <p:spPr>
          <a:xfrm>
            <a:off x="6581967" y="341548"/>
            <a:ext cx="890841" cy="890841"/>
          </a:xfrm>
          <a:prstGeom prst="rect">
            <a:avLst/>
          </a:prstGeom>
        </p:spPr>
      </p:pic>
      <p:pic>
        <p:nvPicPr>
          <p:cNvPr id="79" name="Image 78">
            <a:extLst>
              <a:ext uri="{FF2B5EF4-FFF2-40B4-BE49-F238E27FC236}">
                <a16:creationId xmlns:a16="http://schemas.microsoft.com/office/drawing/2014/main" id="{9081FD0A-339F-814E-A8B2-DCA05D03CFE9}"/>
              </a:ext>
            </a:extLst>
          </p:cNvPr>
          <p:cNvPicPr>
            <a:picLocks noChangeAspect="1"/>
          </p:cNvPicPr>
          <p:nvPr/>
        </p:nvPicPr>
        <p:blipFill>
          <a:blip r:embed="rId50" cstate="email">
            <a:extLst>
              <a:ext uri="{28A0092B-C50C-407E-A947-70E740481C1C}">
                <a14:useLocalDpi xmlns:a14="http://schemas.microsoft.com/office/drawing/2010/main" val="0"/>
              </a:ext>
            </a:extLst>
          </a:blip>
          <a:srcRect/>
          <a:stretch/>
        </p:blipFill>
        <p:spPr>
          <a:xfrm>
            <a:off x="6589097" y="3739054"/>
            <a:ext cx="890841" cy="890841"/>
          </a:xfrm>
          <a:prstGeom prst="rect">
            <a:avLst/>
          </a:prstGeom>
        </p:spPr>
      </p:pic>
      <p:pic>
        <p:nvPicPr>
          <p:cNvPr id="81" name="Image 80">
            <a:extLst>
              <a:ext uri="{FF2B5EF4-FFF2-40B4-BE49-F238E27FC236}">
                <a16:creationId xmlns:a16="http://schemas.microsoft.com/office/drawing/2014/main" id="{5AE3BC48-7D9E-3C49-B039-39FF5C87D757}"/>
              </a:ext>
            </a:extLst>
          </p:cNvPr>
          <p:cNvPicPr>
            <a:picLocks noChangeAspect="1"/>
          </p:cNvPicPr>
          <p:nvPr/>
        </p:nvPicPr>
        <p:blipFill>
          <a:blip r:embed="rId51" cstate="email">
            <a:extLst>
              <a:ext uri="{28A0092B-C50C-407E-A947-70E740481C1C}">
                <a14:useLocalDpi xmlns:a14="http://schemas.microsoft.com/office/drawing/2010/main" val="0"/>
              </a:ext>
            </a:extLst>
          </a:blip>
          <a:srcRect/>
          <a:stretch/>
        </p:blipFill>
        <p:spPr>
          <a:xfrm>
            <a:off x="6599611" y="4605308"/>
            <a:ext cx="890841" cy="890841"/>
          </a:xfrm>
          <a:prstGeom prst="rect">
            <a:avLst/>
          </a:prstGeom>
        </p:spPr>
      </p:pic>
      <p:pic>
        <p:nvPicPr>
          <p:cNvPr id="44" name="Image 43">
            <a:extLst>
              <a:ext uri="{FF2B5EF4-FFF2-40B4-BE49-F238E27FC236}">
                <a16:creationId xmlns:a16="http://schemas.microsoft.com/office/drawing/2014/main" id="{2BFBCA0F-89A3-C933-761F-8D781E5916CF}"/>
              </a:ext>
            </a:extLst>
          </p:cNvPr>
          <p:cNvPicPr>
            <a:picLocks noChangeAspect="1"/>
          </p:cNvPicPr>
          <p:nvPr/>
        </p:nvPicPr>
        <p:blipFill>
          <a:blip r:embed="rId52" cstate="email">
            <a:extLst>
              <a:ext uri="{28A0092B-C50C-407E-A947-70E740481C1C}">
                <a14:useLocalDpi xmlns:a14="http://schemas.microsoft.com/office/drawing/2010/main" val="0"/>
              </a:ext>
            </a:extLst>
          </a:blip>
          <a:srcRect/>
          <a:stretch/>
        </p:blipFill>
        <p:spPr>
          <a:xfrm>
            <a:off x="6627115" y="5471562"/>
            <a:ext cx="890841" cy="890841"/>
          </a:xfrm>
          <a:prstGeom prst="rect">
            <a:avLst/>
          </a:prstGeom>
        </p:spPr>
      </p:pic>
      <p:pic>
        <p:nvPicPr>
          <p:cNvPr id="75" name="Image 74">
            <a:extLst>
              <a:ext uri="{FF2B5EF4-FFF2-40B4-BE49-F238E27FC236}">
                <a16:creationId xmlns:a16="http://schemas.microsoft.com/office/drawing/2014/main" id="{3B2E1A86-91B7-7846-B311-7420AF7E439B}"/>
              </a:ext>
            </a:extLst>
          </p:cNvPr>
          <p:cNvPicPr>
            <a:picLocks noChangeAspect="1"/>
          </p:cNvPicPr>
          <p:nvPr/>
        </p:nvPicPr>
        <p:blipFill>
          <a:blip r:embed="rId53" cstate="email">
            <a:extLst>
              <a:ext uri="{28A0092B-C50C-407E-A947-70E740481C1C}">
                <a14:useLocalDpi xmlns:a14="http://schemas.microsoft.com/office/drawing/2010/main" val="0"/>
              </a:ext>
            </a:extLst>
          </a:blip>
          <a:srcRect/>
          <a:stretch/>
        </p:blipFill>
        <p:spPr>
          <a:xfrm>
            <a:off x="6579401" y="2074056"/>
            <a:ext cx="890841" cy="890841"/>
          </a:xfrm>
          <a:prstGeom prst="rect">
            <a:avLst/>
          </a:prstGeom>
        </p:spPr>
      </p:pic>
      <p:pic>
        <p:nvPicPr>
          <p:cNvPr id="13" name="Image 12">
            <a:extLst>
              <a:ext uri="{FF2B5EF4-FFF2-40B4-BE49-F238E27FC236}">
                <a16:creationId xmlns:a16="http://schemas.microsoft.com/office/drawing/2014/main" id="{54852BB1-90AE-9C32-7034-22255C5CA66D}"/>
              </a:ext>
            </a:extLst>
          </p:cNvPr>
          <p:cNvPicPr>
            <a:picLocks noChangeAspect="1"/>
          </p:cNvPicPr>
          <p:nvPr/>
        </p:nvPicPr>
        <p:blipFill>
          <a:blip r:embed="rId54" cstate="email">
            <a:extLst>
              <a:ext uri="{28A0092B-C50C-407E-A947-70E740481C1C}">
                <a14:useLocalDpi xmlns:a14="http://schemas.microsoft.com/office/drawing/2010/main" val="0"/>
              </a:ext>
            </a:extLst>
          </a:blip>
          <a:srcRect/>
          <a:stretch/>
        </p:blipFill>
        <p:spPr>
          <a:xfrm>
            <a:off x="6589521" y="2940310"/>
            <a:ext cx="890841" cy="890841"/>
          </a:xfrm>
          <a:prstGeom prst="rect">
            <a:avLst/>
          </a:prstGeom>
        </p:spPr>
      </p:pic>
      <p:pic>
        <p:nvPicPr>
          <p:cNvPr id="50" name="Image 49">
            <a:extLst>
              <a:ext uri="{FF2B5EF4-FFF2-40B4-BE49-F238E27FC236}">
                <a16:creationId xmlns:a16="http://schemas.microsoft.com/office/drawing/2014/main" id="{6A577DF2-2314-15C4-22D8-F35F98644A50}"/>
              </a:ext>
            </a:extLst>
          </p:cNvPr>
          <p:cNvPicPr>
            <a:picLocks noChangeAspect="1"/>
          </p:cNvPicPr>
          <p:nvPr/>
        </p:nvPicPr>
        <p:blipFill>
          <a:blip r:embed="rId55" cstate="email">
            <a:extLst>
              <a:ext uri="{28A0092B-C50C-407E-A947-70E740481C1C}">
                <a14:useLocalDpi xmlns:a14="http://schemas.microsoft.com/office/drawing/2010/main" val="0"/>
              </a:ext>
            </a:extLst>
          </a:blip>
          <a:srcRect/>
          <a:stretch/>
        </p:blipFill>
        <p:spPr>
          <a:xfrm>
            <a:off x="6575146" y="1207802"/>
            <a:ext cx="890841" cy="890841"/>
          </a:xfrm>
          <a:prstGeom prst="rect">
            <a:avLst/>
          </a:prstGeom>
        </p:spPr>
      </p:pic>
      <p:pic>
        <p:nvPicPr>
          <p:cNvPr id="7" name="Image 6">
            <a:extLst>
              <a:ext uri="{FF2B5EF4-FFF2-40B4-BE49-F238E27FC236}">
                <a16:creationId xmlns:a16="http://schemas.microsoft.com/office/drawing/2014/main" id="{BFA3FB29-B4BF-C422-E20F-AF48EDF10E10}"/>
              </a:ext>
            </a:extLst>
          </p:cNvPr>
          <p:cNvPicPr>
            <a:picLocks noChangeAspect="1"/>
          </p:cNvPicPr>
          <p:nvPr/>
        </p:nvPicPr>
        <p:blipFill>
          <a:blip r:embed="rId56" cstate="email">
            <a:extLst>
              <a:ext uri="{28A0092B-C50C-407E-A947-70E740481C1C}">
                <a14:useLocalDpi xmlns:a14="http://schemas.microsoft.com/office/drawing/2010/main" val="0"/>
              </a:ext>
            </a:extLst>
          </a:blip>
          <a:srcRect/>
          <a:stretch/>
        </p:blipFill>
        <p:spPr>
          <a:xfrm>
            <a:off x="8701988" y="341548"/>
            <a:ext cx="890841" cy="890841"/>
          </a:xfrm>
          <a:prstGeom prst="rect">
            <a:avLst/>
          </a:prstGeom>
        </p:spPr>
      </p:pic>
      <p:pic>
        <p:nvPicPr>
          <p:cNvPr id="34" name="Image 33">
            <a:extLst>
              <a:ext uri="{FF2B5EF4-FFF2-40B4-BE49-F238E27FC236}">
                <a16:creationId xmlns:a16="http://schemas.microsoft.com/office/drawing/2014/main" id="{38704211-39F0-A5BB-97A0-7634F803CD8C}"/>
              </a:ext>
            </a:extLst>
          </p:cNvPr>
          <p:cNvPicPr>
            <a:picLocks noChangeAspect="1"/>
          </p:cNvPicPr>
          <p:nvPr/>
        </p:nvPicPr>
        <p:blipFill>
          <a:blip r:embed="rId57" cstate="email">
            <a:extLst>
              <a:ext uri="{28A0092B-C50C-407E-A947-70E740481C1C}">
                <a14:useLocalDpi xmlns:a14="http://schemas.microsoft.com/office/drawing/2010/main" val="0"/>
              </a:ext>
            </a:extLst>
          </a:blip>
          <a:srcRect/>
          <a:stretch/>
        </p:blipFill>
        <p:spPr>
          <a:xfrm>
            <a:off x="8717070" y="3739054"/>
            <a:ext cx="890841" cy="890841"/>
          </a:xfrm>
          <a:prstGeom prst="rect">
            <a:avLst/>
          </a:prstGeom>
        </p:spPr>
      </p:pic>
      <p:pic>
        <p:nvPicPr>
          <p:cNvPr id="33" name="Image 32">
            <a:extLst>
              <a:ext uri="{FF2B5EF4-FFF2-40B4-BE49-F238E27FC236}">
                <a16:creationId xmlns:a16="http://schemas.microsoft.com/office/drawing/2014/main" id="{CABEDC83-A2A8-3C68-F425-4D0F866101C9}"/>
              </a:ext>
            </a:extLst>
          </p:cNvPr>
          <p:cNvPicPr>
            <a:picLocks noChangeAspect="1"/>
          </p:cNvPicPr>
          <p:nvPr/>
        </p:nvPicPr>
        <p:blipFill>
          <a:blip r:embed="rId58" cstate="email">
            <a:extLst>
              <a:ext uri="{28A0092B-C50C-407E-A947-70E740481C1C}">
                <a14:useLocalDpi xmlns:a14="http://schemas.microsoft.com/office/drawing/2010/main" val="0"/>
              </a:ext>
            </a:extLst>
          </a:blip>
          <a:srcRect/>
          <a:stretch/>
        </p:blipFill>
        <p:spPr>
          <a:xfrm>
            <a:off x="8732998" y="4605308"/>
            <a:ext cx="890841" cy="890841"/>
          </a:xfrm>
          <a:prstGeom prst="rect">
            <a:avLst/>
          </a:prstGeom>
        </p:spPr>
      </p:pic>
      <p:pic>
        <p:nvPicPr>
          <p:cNvPr id="26" name="Image 25">
            <a:extLst>
              <a:ext uri="{FF2B5EF4-FFF2-40B4-BE49-F238E27FC236}">
                <a16:creationId xmlns:a16="http://schemas.microsoft.com/office/drawing/2014/main" id="{DDEAB7AF-1E08-3280-484C-F9DDEEC83458}"/>
              </a:ext>
            </a:extLst>
          </p:cNvPr>
          <p:cNvPicPr>
            <a:picLocks noChangeAspect="1"/>
          </p:cNvPicPr>
          <p:nvPr/>
        </p:nvPicPr>
        <p:blipFill>
          <a:blip r:embed="rId59" cstate="email">
            <a:extLst>
              <a:ext uri="{28A0092B-C50C-407E-A947-70E740481C1C}">
                <a14:useLocalDpi xmlns:a14="http://schemas.microsoft.com/office/drawing/2010/main" val="0"/>
              </a:ext>
            </a:extLst>
          </a:blip>
          <a:srcRect/>
          <a:stretch/>
        </p:blipFill>
        <p:spPr>
          <a:xfrm>
            <a:off x="8781079" y="5471562"/>
            <a:ext cx="890841" cy="890841"/>
          </a:xfrm>
          <a:prstGeom prst="rect">
            <a:avLst/>
          </a:prstGeom>
        </p:spPr>
      </p:pic>
      <p:pic>
        <p:nvPicPr>
          <p:cNvPr id="37" name="Image 36">
            <a:extLst>
              <a:ext uri="{FF2B5EF4-FFF2-40B4-BE49-F238E27FC236}">
                <a16:creationId xmlns:a16="http://schemas.microsoft.com/office/drawing/2014/main" id="{F14631CC-5FC8-BCC1-EE0C-AA48CF56D96E}"/>
              </a:ext>
            </a:extLst>
          </p:cNvPr>
          <p:cNvPicPr>
            <a:picLocks noChangeAspect="1"/>
          </p:cNvPicPr>
          <p:nvPr/>
        </p:nvPicPr>
        <p:blipFill>
          <a:blip r:embed="rId60" cstate="email">
            <a:extLst>
              <a:ext uri="{28A0092B-C50C-407E-A947-70E740481C1C}">
                <a14:useLocalDpi xmlns:a14="http://schemas.microsoft.com/office/drawing/2010/main" val="0"/>
              </a:ext>
            </a:extLst>
          </a:blip>
          <a:srcRect/>
          <a:stretch/>
        </p:blipFill>
        <p:spPr>
          <a:xfrm>
            <a:off x="8698100" y="2074056"/>
            <a:ext cx="890841" cy="890841"/>
          </a:xfrm>
          <a:prstGeom prst="rect">
            <a:avLst/>
          </a:prstGeom>
        </p:spPr>
      </p:pic>
      <p:pic>
        <p:nvPicPr>
          <p:cNvPr id="95" name="Image 94">
            <a:extLst>
              <a:ext uri="{FF2B5EF4-FFF2-40B4-BE49-F238E27FC236}">
                <a16:creationId xmlns:a16="http://schemas.microsoft.com/office/drawing/2014/main" id="{966E3D0D-72BD-BF44-8CFB-25D9D59DD1EB}"/>
              </a:ext>
            </a:extLst>
          </p:cNvPr>
          <p:cNvPicPr>
            <a:picLocks noChangeAspect="1"/>
          </p:cNvPicPr>
          <p:nvPr/>
        </p:nvPicPr>
        <p:blipFill>
          <a:blip r:embed="rId61" cstate="email">
            <a:extLst>
              <a:ext uri="{28A0092B-C50C-407E-A947-70E740481C1C}">
                <a14:useLocalDpi xmlns:a14="http://schemas.microsoft.com/office/drawing/2010/main" val="0"/>
              </a:ext>
            </a:extLst>
          </a:blip>
          <a:srcRect/>
          <a:stretch/>
        </p:blipFill>
        <p:spPr>
          <a:xfrm>
            <a:off x="8715090" y="2940310"/>
            <a:ext cx="890841" cy="890841"/>
          </a:xfrm>
          <a:prstGeom prst="rect">
            <a:avLst/>
          </a:prstGeom>
        </p:spPr>
      </p:pic>
      <p:pic>
        <p:nvPicPr>
          <p:cNvPr id="54" name="Image 53">
            <a:extLst>
              <a:ext uri="{FF2B5EF4-FFF2-40B4-BE49-F238E27FC236}">
                <a16:creationId xmlns:a16="http://schemas.microsoft.com/office/drawing/2014/main" id="{D43E8AD6-1F8C-4426-3509-16B3C802C9D6}"/>
              </a:ext>
            </a:extLst>
          </p:cNvPr>
          <p:cNvPicPr>
            <a:picLocks noChangeAspect="1"/>
          </p:cNvPicPr>
          <p:nvPr/>
        </p:nvPicPr>
        <p:blipFill>
          <a:blip r:embed="rId62" cstate="email">
            <a:extLst>
              <a:ext uri="{28A0092B-C50C-407E-A947-70E740481C1C}">
                <a14:useLocalDpi xmlns:a14="http://schemas.microsoft.com/office/drawing/2010/main" val="0"/>
              </a:ext>
            </a:extLst>
          </a:blip>
          <a:srcRect/>
          <a:stretch/>
        </p:blipFill>
        <p:spPr>
          <a:xfrm>
            <a:off x="8699715" y="1207802"/>
            <a:ext cx="890841" cy="890841"/>
          </a:xfrm>
          <a:prstGeom prst="rect">
            <a:avLst/>
          </a:prstGeom>
          <a:ln>
            <a:noFill/>
          </a:ln>
        </p:spPr>
      </p:pic>
      <p:pic>
        <p:nvPicPr>
          <p:cNvPr id="83" name="Image 82">
            <a:extLst>
              <a:ext uri="{FF2B5EF4-FFF2-40B4-BE49-F238E27FC236}">
                <a16:creationId xmlns:a16="http://schemas.microsoft.com/office/drawing/2014/main" id="{2E6172B7-C725-5344-B943-621974E146E1}"/>
              </a:ext>
            </a:extLst>
          </p:cNvPr>
          <p:cNvPicPr>
            <a:picLocks noChangeAspect="1"/>
          </p:cNvPicPr>
          <p:nvPr/>
        </p:nvPicPr>
        <p:blipFill>
          <a:blip r:embed="rId63" cstate="email">
            <a:extLst>
              <a:ext uri="{28A0092B-C50C-407E-A947-70E740481C1C}">
                <a14:useLocalDpi xmlns:a14="http://schemas.microsoft.com/office/drawing/2010/main" val="0"/>
              </a:ext>
            </a:extLst>
          </a:blip>
          <a:srcRect/>
          <a:stretch/>
        </p:blipFill>
        <p:spPr>
          <a:xfrm>
            <a:off x="424036" y="341548"/>
            <a:ext cx="890841" cy="890841"/>
          </a:xfrm>
          <a:prstGeom prst="rect">
            <a:avLst/>
          </a:prstGeom>
        </p:spPr>
      </p:pic>
      <p:pic>
        <p:nvPicPr>
          <p:cNvPr id="40" name="Image 39">
            <a:extLst>
              <a:ext uri="{FF2B5EF4-FFF2-40B4-BE49-F238E27FC236}">
                <a16:creationId xmlns:a16="http://schemas.microsoft.com/office/drawing/2014/main" id="{74055D33-72F1-4620-4B78-3B7A0A7539B2}"/>
              </a:ext>
            </a:extLst>
          </p:cNvPr>
          <p:cNvPicPr>
            <a:picLocks noChangeAspect="1"/>
          </p:cNvPicPr>
          <p:nvPr/>
        </p:nvPicPr>
        <p:blipFill>
          <a:blip r:embed="rId64" cstate="email">
            <a:extLst>
              <a:ext uri="{28A0092B-C50C-407E-A947-70E740481C1C}">
                <a14:useLocalDpi xmlns:a14="http://schemas.microsoft.com/office/drawing/2010/main" val="0"/>
              </a:ext>
            </a:extLst>
          </a:blip>
          <a:srcRect/>
          <a:stretch/>
        </p:blipFill>
        <p:spPr>
          <a:xfrm>
            <a:off x="407310" y="3739054"/>
            <a:ext cx="890841" cy="890841"/>
          </a:xfrm>
          <a:prstGeom prst="rect">
            <a:avLst/>
          </a:prstGeom>
          <a:ln>
            <a:noFill/>
          </a:ln>
        </p:spPr>
      </p:pic>
      <p:pic>
        <p:nvPicPr>
          <p:cNvPr id="77" name="Image 76">
            <a:extLst>
              <a:ext uri="{FF2B5EF4-FFF2-40B4-BE49-F238E27FC236}">
                <a16:creationId xmlns:a16="http://schemas.microsoft.com/office/drawing/2014/main" id="{539EB903-13EE-4545-A983-B6650E50EFAF}"/>
              </a:ext>
            </a:extLst>
          </p:cNvPr>
          <p:cNvPicPr>
            <a:picLocks noChangeAspect="1"/>
          </p:cNvPicPr>
          <p:nvPr/>
        </p:nvPicPr>
        <p:blipFill>
          <a:blip r:embed="rId65" cstate="email">
            <a:extLst>
              <a:ext uri="{28A0092B-C50C-407E-A947-70E740481C1C}">
                <a14:useLocalDpi xmlns:a14="http://schemas.microsoft.com/office/drawing/2010/main" val="0"/>
              </a:ext>
            </a:extLst>
          </a:blip>
          <a:srcRect/>
          <a:stretch/>
        </p:blipFill>
        <p:spPr>
          <a:xfrm>
            <a:off x="401582" y="4605308"/>
            <a:ext cx="890841" cy="890841"/>
          </a:xfrm>
          <a:prstGeom prst="rect">
            <a:avLst/>
          </a:prstGeom>
        </p:spPr>
      </p:pic>
      <p:pic>
        <p:nvPicPr>
          <p:cNvPr id="113" name="Image 112">
            <a:extLst>
              <a:ext uri="{FF2B5EF4-FFF2-40B4-BE49-F238E27FC236}">
                <a16:creationId xmlns:a16="http://schemas.microsoft.com/office/drawing/2014/main" id="{80857656-D41A-E741-B418-377B2EA495AA}"/>
              </a:ext>
            </a:extLst>
          </p:cNvPr>
          <p:cNvPicPr>
            <a:picLocks noChangeAspect="1"/>
          </p:cNvPicPr>
          <p:nvPr/>
        </p:nvPicPr>
        <p:blipFill>
          <a:blip r:embed="rId66" cstate="email">
            <a:extLst>
              <a:ext uri="{28A0092B-C50C-407E-A947-70E740481C1C}">
                <a14:useLocalDpi xmlns:a14="http://schemas.microsoft.com/office/drawing/2010/main" val="0"/>
              </a:ext>
            </a:extLst>
          </a:blip>
          <a:srcRect/>
          <a:stretch/>
        </p:blipFill>
        <p:spPr>
          <a:xfrm>
            <a:off x="367352" y="5471562"/>
            <a:ext cx="890841" cy="890841"/>
          </a:xfrm>
          <a:prstGeom prst="rect">
            <a:avLst/>
          </a:prstGeom>
        </p:spPr>
      </p:pic>
      <p:pic>
        <p:nvPicPr>
          <p:cNvPr id="45" name="Image 44">
            <a:extLst>
              <a:ext uri="{FF2B5EF4-FFF2-40B4-BE49-F238E27FC236}">
                <a16:creationId xmlns:a16="http://schemas.microsoft.com/office/drawing/2014/main" id="{0E6421E6-5066-20B1-E3D1-738076F542F2}"/>
              </a:ext>
            </a:extLst>
          </p:cNvPr>
          <p:cNvPicPr>
            <a:picLocks noChangeAspect="1"/>
          </p:cNvPicPr>
          <p:nvPr/>
        </p:nvPicPr>
        <p:blipFill>
          <a:blip r:embed="rId67" cstate="email">
            <a:extLst>
              <a:ext uri="{28A0092B-C50C-407E-A947-70E740481C1C}">
                <a14:useLocalDpi xmlns:a14="http://schemas.microsoft.com/office/drawing/2010/main" val="0"/>
              </a:ext>
            </a:extLst>
          </a:blip>
          <a:srcRect/>
          <a:stretch/>
        </p:blipFill>
        <p:spPr>
          <a:xfrm>
            <a:off x="425436" y="2074056"/>
            <a:ext cx="890841" cy="890841"/>
          </a:xfrm>
          <a:prstGeom prst="rect">
            <a:avLst/>
          </a:prstGeom>
        </p:spPr>
      </p:pic>
      <p:pic>
        <p:nvPicPr>
          <p:cNvPr id="91" name="Image 90">
            <a:extLst>
              <a:ext uri="{FF2B5EF4-FFF2-40B4-BE49-F238E27FC236}">
                <a16:creationId xmlns:a16="http://schemas.microsoft.com/office/drawing/2014/main" id="{004E3A7E-0691-8646-8B0A-1E5D81030027}"/>
              </a:ext>
            </a:extLst>
          </p:cNvPr>
          <p:cNvPicPr>
            <a:picLocks noChangeAspect="1"/>
          </p:cNvPicPr>
          <p:nvPr/>
        </p:nvPicPr>
        <p:blipFill>
          <a:blip r:embed="rId68" cstate="email">
            <a:extLst>
              <a:ext uri="{28A0092B-C50C-407E-A947-70E740481C1C}">
                <a14:useLocalDpi xmlns:a14="http://schemas.microsoft.com/office/drawing/2010/main" val="0"/>
              </a:ext>
            </a:extLst>
          </a:blip>
          <a:srcRect/>
          <a:stretch/>
        </p:blipFill>
        <p:spPr>
          <a:xfrm>
            <a:off x="414946" y="2940310"/>
            <a:ext cx="890841" cy="890841"/>
          </a:xfrm>
          <a:prstGeom prst="rect">
            <a:avLst/>
          </a:prstGeom>
          <a:ln>
            <a:noFill/>
          </a:ln>
        </p:spPr>
      </p:pic>
      <p:pic>
        <p:nvPicPr>
          <p:cNvPr id="55" name="Image 54">
            <a:extLst>
              <a:ext uri="{FF2B5EF4-FFF2-40B4-BE49-F238E27FC236}">
                <a16:creationId xmlns:a16="http://schemas.microsoft.com/office/drawing/2014/main" id="{57555D90-95DE-4DAE-BBBA-08EEC6C159E4}"/>
              </a:ext>
            </a:extLst>
          </p:cNvPr>
          <p:cNvPicPr>
            <a:picLocks noChangeAspect="1"/>
          </p:cNvPicPr>
          <p:nvPr/>
        </p:nvPicPr>
        <p:blipFill>
          <a:blip r:embed="rId69" cstate="email">
            <a:extLst>
              <a:ext uri="{28A0092B-C50C-407E-A947-70E740481C1C}">
                <a14:useLocalDpi xmlns:a14="http://schemas.microsoft.com/office/drawing/2010/main" val="0"/>
              </a:ext>
            </a:extLst>
          </a:blip>
          <a:srcRect/>
          <a:stretch/>
        </p:blipFill>
        <p:spPr>
          <a:xfrm>
            <a:off x="403571" y="1207802"/>
            <a:ext cx="890841" cy="890841"/>
          </a:xfrm>
          <a:prstGeom prst="rect">
            <a:avLst/>
          </a:prstGeom>
        </p:spPr>
      </p:pic>
      <p:pic>
        <p:nvPicPr>
          <p:cNvPr id="24" name="Image 23">
            <a:extLst>
              <a:ext uri="{FF2B5EF4-FFF2-40B4-BE49-F238E27FC236}">
                <a16:creationId xmlns:a16="http://schemas.microsoft.com/office/drawing/2014/main" id="{0D63C464-D69D-1E87-E424-82660F63DA9E}"/>
              </a:ext>
            </a:extLst>
          </p:cNvPr>
          <p:cNvPicPr>
            <a:picLocks noChangeAspect="1"/>
          </p:cNvPicPr>
          <p:nvPr/>
        </p:nvPicPr>
        <p:blipFill>
          <a:blip r:embed="rId70" cstate="email">
            <a:extLst>
              <a:ext uri="{28A0092B-C50C-407E-A947-70E740481C1C}">
                <a14:useLocalDpi xmlns:a14="http://schemas.microsoft.com/office/drawing/2010/main" val="0"/>
              </a:ext>
            </a:extLst>
          </a:blip>
          <a:srcRect/>
          <a:stretch/>
        </p:blipFill>
        <p:spPr>
          <a:xfrm>
            <a:off x="7633821" y="341548"/>
            <a:ext cx="890841" cy="890841"/>
          </a:xfrm>
          <a:prstGeom prst="rect">
            <a:avLst/>
          </a:prstGeom>
        </p:spPr>
      </p:pic>
      <p:pic>
        <p:nvPicPr>
          <p:cNvPr id="41" name="Image 40">
            <a:extLst>
              <a:ext uri="{FF2B5EF4-FFF2-40B4-BE49-F238E27FC236}">
                <a16:creationId xmlns:a16="http://schemas.microsoft.com/office/drawing/2014/main" id="{0D0A21E4-A6BA-F23C-C697-5193CF4C45F0}"/>
              </a:ext>
            </a:extLst>
          </p:cNvPr>
          <p:cNvPicPr>
            <a:picLocks noChangeAspect="1"/>
          </p:cNvPicPr>
          <p:nvPr/>
        </p:nvPicPr>
        <p:blipFill>
          <a:blip r:embed="rId71" cstate="email">
            <a:extLst>
              <a:ext uri="{28A0092B-C50C-407E-A947-70E740481C1C}">
                <a14:useLocalDpi xmlns:a14="http://schemas.microsoft.com/office/drawing/2010/main" val="0"/>
              </a:ext>
            </a:extLst>
          </a:blip>
          <a:srcRect/>
          <a:stretch/>
        </p:blipFill>
        <p:spPr>
          <a:xfrm>
            <a:off x="7644927" y="3739054"/>
            <a:ext cx="890841" cy="890841"/>
          </a:xfrm>
          <a:prstGeom prst="rect">
            <a:avLst/>
          </a:prstGeom>
        </p:spPr>
      </p:pic>
      <p:pic>
        <p:nvPicPr>
          <p:cNvPr id="36" name="Image 35">
            <a:extLst>
              <a:ext uri="{FF2B5EF4-FFF2-40B4-BE49-F238E27FC236}">
                <a16:creationId xmlns:a16="http://schemas.microsoft.com/office/drawing/2014/main" id="{F19DFD02-33E2-5168-6765-835E4DBF673E}"/>
              </a:ext>
            </a:extLst>
          </p:cNvPr>
          <p:cNvPicPr>
            <a:picLocks noChangeAspect="1"/>
          </p:cNvPicPr>
          <p:nvPr/>
        </p:nvPicPr>
        <p:blipFill>
          <a:blip r:embed="rId72" cstate="email">
            <a:extLst>
              <a:ext uri="{28A0092B-C50C-407E-A947-70E740481C1C}">
                <a14:useLocalDpi xmlns:a14="http://schemas.microsoft.com/office/drawing/2010/main" val="0"/>
              </a:ext>
            </a:extLst>
          </a:blip>
          <a:srcRect/>
          <a:stretch/>
        </p:blipFill>
        <p:spPr>
          <a:xfrm>
            <a:off x="7658148" y="4605308"/>
            <a:ext cx="890841" cy="890841"/>
          </a:xfrm>
          <a:prstGeom prst="rect">
            <a:avLst/>
          </a:prstGeom>
          <a:ln>
            <a:noFill/>
          </a:ln>
        </p:spPr>
      </p:pic>
      <p:pic>
        <p:nvPicPr>
          <p:cNvPr id="107" name="Image 106">
            <a:extLst>
              <a:ext uri="{FF2B5EF4-FFF2-40B4-BE49-F238E27FC236}">
                <a16:creationId xmlns:a16="http://schemas.microsoft.com/office/drawing/2014/main" id="{EDBC5F54-0644-C14F-8BEC-4FAB2A50DAFE}"/>
              </a:ext>
            </a:extLst>
          </p:cNvPr>
          <p:cNvPicPr>
            <a:picLocks noChangeAspect="1"/>
          </p:cNvPicPr>
          <p:nvPr/>
        </p:nvPicPr>
        <p:blipFill>
          <a:blip r:embed="rId73" cstate="email">
            <a:extLst>
              <a:ext uri="{28A0092B-C50C-407E-A947-70E740481C1C}">
                <a14:useLocalDpi xmlns:a14="http://schemas.microsoft.com/office/drawing/2010/main" val="0"/>
              </a:ext>
            </a:extLst>
          </a:blip>
          <a:srcRect/>
          <a:stretch/>
        </p:blipFill>
        <p:spPr>
          <a:xfrm>
            <a:off x="7695941" y="5471562"/>
            <a:ext cx="890841" cy="890841"/>
          </a:xfrm>
          <a:prstGeom prst="rect">
            <a:avLst/>
          </a:prstGeom>
        </p:spPr>
      </p:pic>
      <p:pic>
        <p:nvPicPr>
          <p:cNvPr id="28" name="Image 27">
            <a:extLst>
              <a:ext uri="{FF2B5EF4-FFF2-40B4-BE49-F238E27FC236}">
                <a16:creationId xmlns:a16="http://schemas.microsoft.com/office/drawing/2014/main" id="{921AC7C2-09CD-AF4E-9AFC-F186E739A406}"/>
              </a:ext>
            </a:extLst>
          </p:cNvPr>
          <p:cNvPicPr>
            <a:picLocks noChangeAspect="1"/>
          </p:cNvPicPr>
          <p:nvPr/>
        </p:nvPicPr>
        <p:blipFill>
          <a:blip r:embed="rId74" cstate="email">
            <a:extLst>
              <a:ext uri="{28A0092B-C50C-407E-A947-70E740481C1C}">
                <a14:useLocalDpi xmlns:a14="http://schemas.microsoft.com/office/drawing/2010/main" val="0"/>
              </a:ext>
            </a:extLst>
          </a:blip>
          <a:srcRect/>
          <a:stretch/>
        </p:blipFill>
        <p:spPr>
          <a:xfrm>
            <a:off x="7630594" y="2074056"/>
            <a:ext cx="890841" cy="890841"/>
          </a:xfrm>
          <a:prstGeom prst="rect">
            <a:avLst/>
          </a:prstGeom>
          <a:ln>
            <a:noFill/>
          </a:ln>
        </p:spPr>
      </p:pic>
      <p:pic>
        <p:nvPicPr>
          <p:cNvPr id="20" name="Image 19">
            <a:extLst>
              <a:ext uri="{FF2B5EF4-FFF2-40B4-BE49-F238E27FC236}">
                <a16:creationId xmlns:a16="http://schemas.microsoft.com/office/drawing/2014/main" id="{AB8F4E94-9A5A-7DAE-28B5-80FF234550EB}"/>
              </a:ext>
            </a:extLst>
          </p:cNvPr>
          <p:cNvPicPr>
            <a:picLocks noChangeAspect="1"/>
          </p:cNvPicPr>
          <p:nvPr/>
        </p:nvPicPr>
        <p:blipFill>
          <a:blip r:embed="rId75" cstate="email">
            <a:extLst>
              <a:ext uri="{28A0092B-C50C-407E-A947-70E740481C1C}">
                <a14:useLocalDpi xmlns:a14="http://schemas.microsoft.com/office/drawing/2010/main" val="0"/>
              </a:ext>
            </a:extLst>
          </a:blip>
          <a:srcRect/>
          <a:stretch/>
        </p:blipFill>
        <p:spPr>
          <a:xfrm>
            <a:off x="7644149" y="2940310"/>
            <a:ext cx="890841" cy="890841"/>
          </a:xfrm>
          <a:prstGeom prst="rect">
            <a:avLst/>
          </a:prstGeom>
        </p:spPr>
      </p:pic>
      <p:pic>
        <p:nvPicPr>
          <p:cNvPr id="60" name="Image 59">
            <a:extLst>
              <a:ext uri="{FF2B5EF4-FFF2-40B4-BE49-F238E27FC236}">
                <a16:creationId xmlns:a16="http://schemas.microsoft.com/office/drawing/2014/main" id="{90E7188F-745D-FB80-6727-E3D12224D3C3}"/>
              </a:ext>
            </a:extLst>
          </p:cNvPr>
          <p:cNvPicPr>
            <a:picLocks noChangeAspect="1"/>
          </p:cNvPicPr>
          <p:nvPr/>
        </p:nvPicPr>
        <p:blipFill>
          <a:blip r:embed="rId76" cstate="email">
            <a:extLst>
              <a:ext uri="{28A0092B-C50C-407E-A947-70E740481C1C}">
                <a14:useLocalDpi xmlns:a14="http://schemas.microsoft.com/office/drawing/2010/main" val="0"/>
              </a:ext>
            </a:extLst>
          </a:blip>
          <a:srcRect/>
          <a:stretch/>
        </p:blipFill>
        <p:spPr>
          <a:xfrm>
            <a:off x="7629274" y="1207802"/>
            <a:ext cx="890841" cy="890841"/>
          </a:xfrm>
          <a:prstGeom prst="rect">
            <a:avLst/>
          </a:prstGeom>
        </p:spPr>
      </p:pic>
      <p:pic>
        <p:nvPicPr>
          <p:cNvPr id="46" name="Image 45">
            <a:extLst>
              <a:ext uri="{FF2B5EF4-FFF2-40B4-BE49-F238E27FC236}">
                <a16:creationId xmlns:a16="http://schemas.microsoft.com/office/drawing/2014/main" id="{3F4E187C-EF16-F3AD-40BF-72F2065AA949}"/>
              </a:ext>
            </a:extLst>
          </p:cNvPr>
          <p:cNvPicPr>
            <a:picLocks noChangeAspect="1"/>
          </p:cNvPicPr>
          <p:nvPr/>
        </p:nvPicPr>
        <p:blipFill>
          <a:blip r:embed="rId77" cstate="email">
            <a:extLst>
              <a:ext uri="{28A0092B-C50C-407E-A947-70E740481C1C}">
                <a14:useLocalDpi xmlns:a14="http://schemas.microsoft.com/office/drawing/2010/main" val="0"/>
              </a:ext>
            </a:extLst>
          </a:blip>
          <a:srcRect/>
          <a:stretch/>
        </p:blipFill>
        <p:spPr>
          <a:xfrm>
            <a:off x="10922495" y="3772034"/>
            <a:ext cx="824880" cy="824880"/>
          </a:xfrm>
          <a:prstGeom prst="rect">
            <a:avLst/>
          </a:prstGeom>
        </p:spPr>
      </p:pic>
      <p:pic>
        <p:nvPicPr>
          <p:cNvPr id="51" name="Image 50">
            <a:extLst>
              <a:ext uri="{FF2B5EF4-FFF2-40B4-BE49-F238E27FC236}">
                <a16:creationId xmlns:a16="http://schemas.microsoft.com/office/drawing/2014/main" id="{0CDEB1C6-77C1-82C0-7BE6-7815D27E7C67}"/>
              </a:ext>
            </a:extLst>
          </p:cNvPr>
          <p:cNvPicPr>
            <a:picLocks noChangeAspect="1"/>
          </p:cNvPicPr>
          <p:nvPr/>
        </p:nvPicPr>
        <p:blipFill>
          <a:blip r:embed="rId78" cstate="email">
            <a:extLst>
              <a:ext uri="{28A0092B-C50C-407E-A947-70E740481C1C}">
                <a14:useLocalDpi xmlns:a14="http://schemas.microsoft.com/office/drawing/2010/main" val="0"/>
              </a:ext>
            </a:extLst>
          </a:blip>
          <a:srcRect/>
          <a:stretch/>
        </p:blipFill>
        <p:spPr>
          <a:xfrm>
            <a:off x="10967786" y="4678832"/>
            <a:ext cx="734298" cy="734298"/>
          </a:xfrm>
          <a:prstGeom prst="rect">
            <a:avLst/>
          </a:prstGeom>
        </p:spPr>
      </p:pic>
      <p:pic>
        <p:nvPicPr>
          <p:cNvPr id="56" name="Image 55">
            <a:extLst>
              <a:ext uri="{FF2B5EF4-FFF2-40B4-BE49-F238E27FC236}">
                <a16:creationId xmlns:a16="http://schemas.microsoft.com/office/drawing/2014/main" id="{2DAB8075-38D7-99EC-9768-7E88D126534D}"/>
              </a:ext>
            </a:extLst>
          </p:cNvPr>
          <p:cNvPicPr>
            <a:picLocks noChangeAspect="1"/>
          </p:cNvPicPr>
          <p:nvPr/>
        </p:nvPicPr>
        <p:blipFill>
          <a:blip r:embed="rId79" cstate="email">
            <a:extLst>
              <a:ext uri="{28A0092B-C50C-407E-A947-70E740481C1C}">
                <a14:useLocalDpi xmlns:a14="http://schemas.microsoft.com/office/drawing/2010/main" val="0"/>
              </a:ext>
            </a:extLst>
          </a:blip>
          <a:srcRect/>
          <a:stretch/>
        </p:blipFill>
        <p:spPr>
          <a:xfrm>
            <a:off x="10929190" y="5438249"/>
            <a:ext cx="811491" cy="811491"/>
          </a:xfrm>
          <a:prstGeom prst="rect">
            <a:avLst/>
          </a:prstGeom>
        </p:spPr>
      </p:pic>
      <p:sp>
        <p:nvSpPr>
          <p:cNvPr id="57" name="Flèche : pentagone 56">
            <a:extLst>
              <a:ext uri="{FF2B5EF4-FFF2-40B4-BE49-F238E27FC236}">
                <a16:creationId xmlns:a16="http://schemas.microsoft.com/office/drawing/2014/main" id="{6C464F7C-FAD6-9AE4-F3F7-DC774B4EF27D}"/>
              </a:ext>
            </a:extLst>
          </p:cNvPr>
          <p:cNvSpPr/>
          <p:nvPr/>
        </p:nvSpPr>
        <p:spPr>
          <a:xfrm>
            <a:off x="0" y="147294"/>
            <a:ext cx="1127448" cy="328077"/>
          </a:xfrm>
          <a:prstGeom prst="homePlate">
            <a:avLst>
              <a:gd name="adj" fmla="val 58110"/>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dirty="0"/>
          </a:p>
        </p:txBody>
      </p:sp>
      <p:sp>
        <p:nvSpPr>
          <p:cNvPr id="58" name="ZoneTexte 57">
            <a:extLst>
              <a:ext uri="{FF2B5EF4-FFF2-40B4-BE49-F238E27FC236}">
                <a16:creationId xmlns:a16="http://schemas.microsoft.com/office/drawing/2014/main" id="{9124CEA2-55B9-98EC-22D4-7E4635D7BA3B}"/>
              </a:ext>
            </a:extLst>
          </p:cNvPr>
          <p:cNvSpPr txBox="1"/>
          <p:nvPr/>
        </p:nvSpPr>
        <p:spPr>
          <a:xfrm>
            <a:off x="119336" y="189220"/>
            <a:ext cx="1521564" cy="215444"/>
          </a:xfrm>
          <a:prstGeom prst="rect">
            <a:avLst/>
          </a:prstGeom>
          <a:noFill/>
        </p:spPr>
        <p:txBody>
          <a:bodyPr wrap="square" lIns="36000" tIns="0" rIns="36000" bIns="0" rtlCol="0">
            <a:spAutoFit/>
          </a:bodyPr>
          <a:lstStyle/>
          <a:p>
            <a:pPr>
              <a:buClr>
                <a:schemeClr val="tx2"/>
              </a:buClr>
            </a:pPr>
            <a:r>
              <a:rPr lang="en-US" sz="1400" dirty="0"/>
              <a:t>Appendices</a:t>
            </a:r>
          </a:p>
        </p:txBody>
      </p:sp>
    </p:spTree>
    <p:extLst>
      <p:ext uri="{BB962C8B-B14F-4D97-AF65-F5344CB8AC3E}">
        <p14:creationId xmlns:p14="http://schemas.microsoft.com/office/powerpoint/2010/main" val="67611711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1" name="Rectangle 100">
            <a:extLst>
              <a:ext uri="{FF2B5EF4-FFF2-40B4-BE49-F238E27FC236}">
                <a16:creationId xmlns:a16="http://schemas.microsoft.com/office/drawing/2014/main" id="{A41E226B-2FB3-10D3-FC68-FCAD37224A18}"/>
              </a:ext>
            </a:extLst>
          </p:cNvPr>
          <p:cNvSpPr/>
          <p:nvPr/>
        </p:nvSpPr>
        <p:spPr>
          <a:xfrm>
            <a:off x="6116622" y="0"/>
            <a:ext cx="6075378" cy="6858000"/>
          </a:xfrm>
          <a:prstGeom prst="rect">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dirty="0"/>
          </a:p>
        </p:txBody>
      </p:sp>
      <p:sp>
        <p:nvSpPr>
          <p:cNvPr id="102" name="Rectangle 101">
            <a:extLst>
              <a:ext uri="{FF2B5EF4-FFF2-40B4-BE49-F238E27FC236}">
                <a16:creationId xmlns:a16="http://schemas.microsoft.com/office/drawing/2014/main" id="{9FA1C2C4-148A-E535-1B63-F05E09EFDADE}"/>
              </a:ext>
            </a:extLst>
          </p:cNvPr>
          <p:cNvSpPr/>
          <p:nvPr/>
        </p:nvSpPr>
        <p:spPr>
          <a:xfrm>
            <a:off x="0" y="0"/>
            <a:ext cx="6116622" cy="6864585"/>
          </a:xfrm>
          <a:prstGeom prst="rect">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dirty="0"/>
          </a:p>
        </p:txBody>
      </p:sp>
      <p:pic>
        <p:nvPicPr>
          <p:cNvPr id="6" name="Graphique 5">
            <a:extLst>
              <a:ext uri="{FF2B5EF4-FFF2-40B4-BE49-F238E27FC236}">
                <a16:creationId xmlns:a16="http://schemas.microsoft.com/office/drawing/2014/main" id="{4480B2DF-A34B-5A28-5DC9-7DD616175AC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25613" y="628316"/>
            <a:ext cx="571315" cy="1204730"/>
          </a:xfrm>
          <a:prstGeom prst="rect">
            <a:avLst/>
          </a:prstGeom>
        </p:spPr>
      </p:pic>
      <p:pic>
        <p:nvPicPr>
          <p:cNvPr id="8" name="Graphique 7">
            <a:extLst>
              <a:ext uri="{FF2B5EF4-FFF2-40B4-BE49-F238E27FC236}">
                <a16:creationId xmlns:a16="http://schemas.microsoft.com/office/drawing/2014/main" id="{AE943956-5183-9ADE-F368-285DC50B799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121629" y="628316"/>
            <a:ext cx="611684" cy="1206725"/>
          </a:xfrm>
          <a:prstGeom prst="rect">
            <a:avLst/>
          </a:prstGeom>
        </p:spPr>
      </p:pic>
      <p:pic>
        <p:nvPicPr>
          <p:cNvPr id="10" name="Graphique 9">
            <a:extLst>
              <a:ext uri="{FF2B5EF4-FFF2-40B4-BE49-F238E27FC236}">
                <a16:creationId xmlns:a16="http://schemas.microsoft.com/office/drawing/2014/main" id="{55AC9000-D325-0C4B-E6D6-8363D15379E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055345" y="625384"/>
            <a:ext cx="669261" cy="1209658"/>
          </a:xfrm>
          <a:prstGeom prst="rect">
            <a:avLst/>
          </a:prstGeom>
        </p:spPr>
      </p:pic>
      <p:pic>
        <p:nvPicPr>
          <p:cNvPr id="12" name="Graphique 11">
            <a:extLst>
              <a:ext uri="{FF2B5EF4-FFF2-40B4-BE49-F238E27FC236}">
                <a16:creationId xmlns:a16="http://schemas.microsoft.com/office/drawing/2014/main" id="{93D9B6DE-588E-620F-D823-4C532570B5B9}"/>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081792" y="655715"/>
            <a:ext cx="642757" cy="1206725"/>
          </a:xfrm>
          <a:prstGeom prst="rect">
            <a:avLst/>
          </a:prstGeom>
        </p:spPr>
      </p:pic>
      <p:pic>
        <p:nvPicPr>
          <p:cNvPr id="14" name="Graphique 13">
            <a:extLst>
              <a:ext uri="{FF2B5EF4-FFF2-40B4-BE49-F238E27FC236}">
                <a16:creationId xmlns:a16="http://schemas.microsoft.com/office/drawing/2014/main" id="{678ED5D7-16C3-82FB-7572-B6912C9FF9DA}"/>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127400" y="655715"/>
            <a:ext cx="701286" cy="1203390"/>
          </a:xfrm>
          <a:prstGeom prst="rect">
            <a:avLst/>
          </a:prstGeom>
        </p:spPr>
      </p:pic>
      <p:pic>
        <p:nvPicPr>
          <p:cNvPr id="16" name="Graphique 15">
            <a:extLst>
              <a:ext uri="{FF2B5EF4-FFF2-40B4-BE49-F238E27FC236}">
                <a16:creationId xmlns:a16="http://schemas.microsoft.com/office/drawing/2014/main" id="{3F018EFD-216A-2587-F830-B2D4F1C948EB}"/>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26163" y="2100449"/>
            <a:ext cx="559281" cy="1202264"/>
          </a:xfrm>
          <a:prstGeom prst="rect">
            <a:avLst/>
          </a:prstGeom>
        </p:spPr>
      </p:pic>
      <p:pic>
        <p:nvPicPr>
          <p:cNvPr id="18" name="Graphique 17">
            <a:extLst>
              <a:ext uri="{FF2B5EF4-FFF2-40B4-BE49-F238E27FC236}">
                <a16:creationId xmlns:a16="http://schemas.microsoft.com/office/drawing/2014/main" id="{84F4BBF2-7FE6-9E22-EA1C-54D57200651D}"/>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149145" y="2074980"/>
            <a:ext cx="893056" cy="1202809"/>
          </a:xfrm>
          <a:prstGeom prst="rect">
            <a:avLst/>
          </a:prstGeom>
        </p:spPr>
      </p:pic>
      <p:pic>
        <p:nvPicPr>
          <p:cNvPr id="22" name="Graphique 21">
            <a:extLst>
              <a:ext uri="{FF2B5EF4-FFF2-40B4-BE49-F238E27FC236}">
                <a16:creationId xmlns:a16="http://schemas.microsoft.com/office/drawing/2014/main" id="{EAB07626-32F0-5B68-AE27-7108C678A58B}"/>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232991" y="628316"/>
            <a:ext cx="619378" cy="1209658"/>
          </a:xfrm>
          <a:prstGeom prst="rect">
            <a:avLst/>
          </a:prstGeom>
        </p:spPr>
      </p:pic>
      <p:pic>
        <p:nvPicPr>
          <p:cNvPr id="24" name="Graphique 23">
            <a:extLst>
              <a:ext uri="{FF2B5EF4-FFF2-40B4-BE49-F238E27FC236}">
                <a16:creationId xmlns:a16="http://schemas.microsoft.com/office/drawing/2014/main" id="{1628DF1E-D9F2-FDD9-9BDD-1DC3E3B2BC72}"/>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2267128" y="2074980"/>
            <a:ext cx="876385" cy="1209658"/>
          </a:xfrm>
          <a:prstGeom prst="rect">
            <a:avLst/>
          </a:prstGeom>
        </p:spPr>
      </p:pic>
      <p:pic>
        <p:nvPicPr>
          <p:cNvPr id="26" name="Graphique 25">
            <a:extLst>
              <a:ext uri="{FF2B5EF4-FFF2-40B4-BE49-F238E27FC236}">
                <a16:creationId xmlns:a16="http://schemas.microsoft.com/office/drawing/2014/main" id="{F76CFF46-8468-BC0C-C6A5-AD7D3F586A00}"/>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3250981" y="2443570"/>
            <a:ext cx="893057" cy="859143"/>
          </a:xfrm>
          <a:prstGeom prst="rect">
            <a:avLst/>
          </a:prstGeom>
        </p:spPr>
      </p:pic>
      <p:pic>
        <p:nvPicPr>
          <p:cNvPr id="28" name="Graphique 27">
            <a:extLst>
              <a:ext uri="{FF2B5EF4-FFF2-40B4-BE49-F238E27FC236}">
                <a16:creationId xmlns:a16="http://schemas.microsoft.com/office/drawing/2014/main" id="{C06559D2-63A5-880E-20F3-AB2A120AFE3F}"/>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4297289" y="2437594"/>
            <a:ext cx="1649312" cy="839650"/>
          </a:xfrm>
          <a:prstGeom prst="rect">
            <a:avLst/>
          </a:prstGeom>
        </p:spPr>
      </p:pic>
      <p:pic>
        <p:nvPicPr>
          <p:cNvPr id="30" name="Graphique 29">
            <a:extLst>
              <a:ext uri="{FF2B5EF4-FFF2-40B4-BE49-F238E27FC236}">
                <a16:creationId xmlns:a16="http://schemas.microsoft.com/office/drawing/2014/main" id="{BE2591D4-237B-668E-01EC-195FDDC4AEFD}"/>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6311065" y="651892"/>
            <a:ext cx="600626" cy="1173035"/>
          </a:xfrm>
          <a:prstGeom prst="rect">
            <a:avLst/>
          </a:prstGeom>
        </p:spPr>
      </p:pic>
      <p:pic>
        <p:nvPicPr>
          <p:cNvPr id="32" name="Graphique 31">
            <a:extLst>
              <a:ext uri="{FF2B5EF4-FFF2-40B4-BE49-F238E27FC236}">
                <a16:creationId xmlns:a16="http://schemas.microsoft.com/office/drawing/2014/main" id="{9EC5FC1C-23D0-921A-FD31-D938A60285CC}"/>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7125640" y="651892"/>
            <a:ext cx="571315" cy="1204730"/>
          </a:xfrm>
          <a:prstGeom prst="rect">
            <a:avLst/>
          </a:prstGeom>
        </p:spPr>
      </p:pic>
      <p:pic>
        <p:nvPicPr>
          <p:cNvPr id="33" name="Graphique 32">
            <a:extLst>
              <a:ext uri="{FF2B5EF4-FFF2-40B4-BE49-F238E27FC236}">
                <a16:creationId xmlns:a16="http://schemas.microsoft.com/office/drawing/2014/main" id="{1FC02257-98DA-0A08-AECE-3D70EB4BA84C}"/>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8068900" y="631753"/>
            <a:ext cx="611684" cy="1206725"/>
          </a:xfrm>
          <a:prstGeom prst="rect">
            <a:avLst/>
          </a:prstGeom>
        </p:spPr>
      </p:pic>
      <p:pic>
        <p:nvPicPr>
          <p:cNvPr id="34" name="Graphique 33">
            <a:extLst>
              <a:ext uri="{FF2B5EF4-FFF2-40B4-BE49-F238E27FC236}">
                <a16:creationId xmlns:a16="http://schemas.microsoft.com/office/drawing/2014/main" id="{AF638E18-83BD-E794-055E-3A895C6822B5}"/>
              </a:ext>
            </a:extLst>
          </p:cNvPr>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a:off x="8987795" y="649896"/>
            <a:ext cx="650104" cy="1175031"/>
          </a:xfrm>
          <a:prstGeom prst="rect">
            <a:avLst/>
          </a:prstGeom>
        </p:spPr>
      </p:pic>
      <p:pic>
        <p:nvPicPr>
          <p:cNvPr id="35" name="Graphique 34">
            <a:extLst>
              <a:ext uri="{FF2B5EF4-FFF2-40B4-BE49-F238E27FC236}">
                <a16:creationId xmlns:a16="http://schemas.microsoft.com/office/drawing/2014/main" id="{767E27F6-DE08-DA10-F531-4BEB461BB2D0}"/>
              </a:ext>
            </a:extLst>
          </p:cNvPr>
          <p:cNvPicPr>
            <a:picLocks noChangeAspect="1"/>
          </p:cNvPicPr>
          <p:nvPr/>
        </p:nvPicPr>
        <p:blipFill>
          <a:blip r:embed="rId33">
            <a:extLst>
              <a:ext uri="{96DAC541-7B7A-43D3-8B79-37D633B846F1}">
                <asvg:svgBlip xmlns:asvg="http://schemas.microsoft.com/office/drawing/2016/SVG/main" r:embed="rId34"/>
              </a:ext>
            </a:extLst>
          </a:blip>
          <a:stretch>
            <a:fillRect/>
          </a:stretch>
        </p:blipFill>
        <p:spPr>
          <a:xfrm>
            <a:off x="6350811" y="3576309"/>
            <a:ext cx="635793" cy="1209658"/>
          </a:xfrm>
          <a:prstGeom prst="rect">
            <a:avLst/>
          </a:prstGeom>
        </p:spPr>
      </p:pic>
      <p:pic>
        <p:nvPicPr>
          <p:cNvPr id="36" name="Graphique 35">
            <a:extLst>
              <a:ext uri="{FF2B5EF4-FFF2-40B4-BE49-F238E27FC236}">
                <a16:creationId xmlns:a16="http://schemas.microsoft.com/office/drawing/2014/main" id="{B8882F55-93F9-9EA4-39EB-19BFDE8059DA}"/>
              </a:ext>
            </a:extLst>
          </p:cNvPr>
          <p:cNvPicPr>
            <a:picLocks noChangeAspect="1"/>
          </p:cNvPicPr>
          <p:nvPr/>
        </p:nvPicPr>
        <p:blipFill>
          <a:blip r:embed="rId35">
            <a:extLst>
              <a:ext uri="{96DAC541-7B7A-43D3-8B79-37D633B846F1}">
                <asvg:svgBlip xmlns:asvg="http://schemas.microsoft.com/office/drawing/2016/SVG/main" r:embed="rId36"/>
              </a:ext>
            </a:extLst>
          </a:blip>
          <a:stretch>
            <a:fillRect/>
          </a:stretch>
        </p:blipFill>
        <p:spPr>
          <a:xfrm>
            <a:off x="10021963" y="619397"/>
            <a:ext cx="700629" cy="1202263"/>
          </a:xfrm>
          <a:prstGeom prst="rect">
            <a:avLst/>
          </a:prstGeom>
        </p:spPr>
      </p:pic>
      <p:pic>
        <p:nvPicPr>
          <p:cNvPr id="38" name="Graphique 37">
            <a:extLst>
              <a:ext uri="{FF2B5EF4-FFF2-40B4-BE49-F238E27FC236}">
                <a16:creationId xmlns:a16="http://schemas.microsoft.com/office/drawing/2014/main" id="{4362E548-DF92-2A8B-4A23-D8D59F4E95E4}"/>
              </a:ext>
            </a:extLst>
          </p:cNvPr>
          <p:cNvPicPr>
            <a:picLocks noChangeAspect="1"/>
          </p:cNvPicPr>
          <p:nvPr/>
        </p:nvPicPr>
        <p:blipFill>
          <a:blip r:embed="rId37">
            <a:extLst>
              <a:ext uri="{96DAC541-7B7A-43D3-8B79-37D633B846F1}">
                <asvg:svgBlip xmlns:asvg="http://schemas.microsoft.com/office/drawing/2016/SVG/main" r:embed="rId38"/>
              </a:ext>
            </a:extLst>
          </a:blip>
          <a:stretch>
            <a:fillRect/>
          </a:stretch>
        </p:blipFill>
        <p:spPr>
          <a:xfrm>
            <a:off x="11080264" y="611668"/>
            <a:ext cx="642757" cy="1206725"/>
          </a:xfrm>
          <a:prstGeom prst="rect">
            <a:avLst/>
          </a:prstGeom>
        </p:spPr>
      </p:pic>
      <p:pic>
        <p:nvPicPr>
          <p:cNvPr id="40" name="Graphique 39">
            <a:extLst>
              <a:ext uri="{FF2B5EF4-FFF2-40B4-BE49-F238E27FC236}">
                <a16:creationId xmlns:a16="http://schemas.microsoft.com/office/drawing/2014/main" id="{BBF39438-138A-5D76-188B-E5C5641B7D57}"/>
              </a:ext>
            </a:extLst>
          </p:cNvPr>
          <p:cNvPicPr>
            <a:picLocks noChangeAspect="1"/>
          </p:cNvPicPr>
          <p:nvPr/>
        </p:nvPicPr>
        <p:blipFill>
          <a:blip r:embed="rId39">
            <a:extLst>
              <a:ext uri="{96DAC541-7B7A-43D3-8B79-37D633B846F1}">
                <asvg:svgBlip xmlns:asvg="http://schemas.microsoft.com/office/drawing/2016/SVG/main" r:embed="rId40"/>
              </a:ext>
            </a:extLst>
          </a:blip>
          <a:stretch>
            <a:fillRect/>
          </a:stretch>
        </p:blipFill>
        <p:spPr>
          <a:xfrm>
            <a:off x="6331297" y="2100449"/>
            <a:ext cx="559281" cy="1202264"/>
          </a:xfrm>
          <a:prstGeom prst="rect">
            <a:avLst/>
          </a:prstGeom>
        </p:spPr>
      </p:pic>
      <p:pic>
        <p:nvPicPr>
          <p:cNvPr id="42" name="Graphique 41">
            <a:extLst>
              <a:ext uri="{FF2B5EF4-FFF2-40B4-BE49-F238E27FC236}">
                <a16:creationId xmlns:a16="http://schemas.microsoft.com/office/drawing/2014/main" id="{B0B0A117-4C4A-ADA5-2B64-A75C96950F26}"/>
              </a:ext>
            </a:extLst>
          </p:cNvPr>
          <p:cNvPicPr>
            <a:picLocks noChangeAspect="1"/>
          </p:cNvPicPr>
          <p:nvPr/>
        </p:nvPicPr>
        <p:blipFill>
          <a:blip r:embed="rId41">
            <a:extLst>
              <a:ext uri="{96DAC541-7B7A-43D3-8B79-37D633B846F1}">
                <asvg:svgBlip xmlns:asvg="http://schemas.microsoft.com/office/drawing/2016/SVG/main" r:embed="rId42"/>
              </a:ext>
            </a:extLst>
          </a:blip>
          <a:stretch>
            <a:fillRect/>
          </a:stretch>
        </p:blipFill>
        <p:spPr>
          <a:xfrm>
            <a:off x="326163" y="3615970"/>
            <a:ext cx="614947" cy="1169997"/>
          </a:xfrm>
          <a:prstGeom prst="rect">
            <a:avLst/>
          </a:prstGeom>
        </p:spPr>
      </p:pic>
      <p:pic>
        <p:nvPicPr>
          <p:cNvPr id="44" name="Graphique 43">
            <a:extLst>
              <a:ext uri="{FF2B5EF4-FFF2-40B4-BE49-F238E27FC236}">
                <a16:creationId xmlns:a16="http://schemas.microsoft.com/office/drawing/2014/main" id="{DCD73B90-4F60-7306-6EC0-17AFA72E7F8F}"/>
              </a:ext>
            </a:extLst>
          </p:cNvPr>
          <p:cNvPicPr>
            <a:picLocks noChangeAspect="1"/>
          </p:cNvPicPr>
          <p:nvPr/>
        </p:nvPicPr>
        <p:blipFill>
          <a:blip r:embed="rId43">
            <a:extLst>
              <a:ext uri="{96DAC541-7B7A-43D3-8B79-37D633B846F1}">
                <asvg:svgBlip xmlns:asvg="http://schemas.microsoft.com/office/drawing/2016/SVG/main" r:embed="rId44"/>
              </a:ext>
            </a:extLst>
          </a:blip>
          <a:stretch>
            <a:fillRect/>
          </a:stretch>
        </p:blipFill>
        <p:spPr>
          <a:xfrm>
            <a:off x="7112869" y="2109441"/>
            <a:ext cx="885141" cy="1192149"/>
          </a:xfrm>
          <a:prstGeom prst="rect">
            <a:avLst/>
          </a:prstGeom>
        </p:spPr>
      </p:pic>
      <p:pic>
        <p:nvPicPr>
          <p:cNvPr id="46" name="Graphique 45">
            <a:extLst>
              <a:ext uri="{FF2B5EF4-FFF2-40B4-BE49-F238E27FC236}">
                <a16:creationId xmlns:a16="http://schemas.microsoft.com/office/drawing/2014/main" id="{5E706A06-E486-57BE-933C-C312131451DE}"/>
              </a:ext>
            </a:extLst>
          </p:cNvPr>
          <p:cNvPicPr>
            <a:picLocks noChangeAspect="1"/>
          </p:cNvPicPr>
          <p:nvPr/>
        </p:nvPicPr>
        <p:blipFill>
          <a:blip r:embed="rId45">
            <a:extLst>
              <a:ext uri="{96DAC541-7B7A-43D3-8B79-37D633B846F1}">
                <asvg:svgBlip xmlns:asvg="http://schemas.microsoft.com/office/drawing/2016/SVG/main" r:embed="rId46"/>
              </a:ext>
            </a:extLst>
          </a:blip>
          <a:stretch>
            <a:fillRect/>
          </a:stretch>
        </p:blipFill>
        <p:spPr>
          <a:xfrm>
            <a:off x="9327702" y="2453107"/>
            <a:ext cx="881976" cy="848483"/>
          </a:xfrm>
          <a:prstGeom prst="rect">
            <a:avLst/>
          </a:prstGeom>
        </p:spPr>
      </p:pic>
      <p:pic>
        <p:nvPicPr>
          <p:cNvPr id="48" name="Graphique 47">
            <a:extLst>
              <a:ext uri="{FF2B5EF4-FFF2-40B4-BE49-F238E27FC236}">
                <a16:creationId xmlns:a16="http://schemas.microsoft.com/office/drawing/2014/main" id="{5AF63F48-CC24-F0E4-120B-E444C98C61C0}"/>
              </a:ext>
            </a:extLst>
          </p:cNvPr>
          <p:cNvPicPr>
            <a:picLocks noChangeAspect="1"/>
          </p:cNvPicPr>
          <p:nvPr/>
        </p:nvPicPr>
        <p:blipFill>
          <a:blip r:embed="rId47">
            <a:extLst>
              <a:ext uri="{96DAC541-7B7A-43D3-8B79-37D633B846F1}">
                <asvg:svgBlip xmlns:asvg="http://schemas.microsoft.com/office/drawing/2016/SVG/main" r:embed="rId48"/>
              </a:ext>
            </a:extLst>
          </a:blip>
          <a:stretch>
            <a:fillRect/>
          </a:stretch>
        </p:blipFill>
        <p:spPr>
          <a:xfrm>
            <a:off x="10312060" y="2437594"/>
            <a:ext cx="1649312" cy="839650"/>
          </a:xfrm>
          <a:prstGeom prst="rect">
            <a:avLst/>
          </a:prstGeom>
        </p:spPr>
      </p:pic>
      <p:pic>
        <p:nvPicPr>
          <p:cNvPr id="50" name="Graphique 49">
            <a:extLst>
              <a:ext uri="{FF2B5EF4-FFF2-40B4-BE49-F238E27FC236}">
                <a16:creationId xmlns:a16="http://schemas.microsoft.com/office/drawing/2014/main" id="{E64477DA-9833-242B-00C1-28F1C9F2E03B}"/>
              </a:ext>
            </a:extLst>
          </p:cNvPr>
          <p:cNvPicPr>
            <a:picLocks noChangeAspect="1"/>
          </p:cNvPicPr>
          <p:nvPr/>
        </p:nvPicPr>
        <p:blipFill>
          <a:blip r:embed="rId49">
            <a:extLst>
              <a:ext uri="{96DAC541-7B7A-43D3-8B79-37D633B846F1}">
                <asvg:svgBlip xmlns:asvg="http://schemas.microsoft.com/office/drawing/2016/SVG/main" r:embed="rId50"/>
              </a:ext>
            </a:extLst>
          </a:blip>
          <a:stretch>
            <a:fillRect/>
          </a:stretch>
        </p:blipFill>
        <p:spPr>
          <a:xfrm>
            <a:off x="8215410" y="2120290"/>
            <a:ext cx="862556" cy="1188049"/>
          </a:xfrm>
          <a:prstGeom prst="rect">
            <a:avLst/>
          </a:prstGeom>
        </p:spPr>
      </p:pic>
      <p:pic>
        <p:nvPicPr>
          <p:cNvPr id="52" name="Graphique 51">
            <a:extLst>
              <a:ext uri="{FF2B5EF4-FFF2-40B4-BE49-F238E27FC236}">
                <a16:creationId xmlns:a16="http://schemas.microsoft.com/office/drawing/2014/main" id="{00658917-ABF1-105A-2A10-62DCF82DECA9}"/>
              </a:ext>
            </a:extLst>
          </p:cNvPr>
          <p:cNvPicPr>
            <a:picLocks noChangeAspect="1"/>
          </p:cNvPicPr>
          <p:nvPr/>
        </p:nvPicPr>
        <p:blipFill>
          <a:blip r:embed="rId51">
            <a:extLst>
              <a:ext uri="{96DAC541-7B7A-43D3-8B79-37D633B846F1}">
                <asvg:svgBlip xmlns:asvg="http://schemas.microsoft.com/office/drawing/2016/SVG/main" r:embed="rId52"/>
              </a:ext>
            </a:extLst>
          </a:blip>
          <a:stretch>
            <a:fillRect/>
          </a:stretch>
        </p:blipFill>
        <p:spPr>
          <a:xfrm>
            <a:off x="7220793" y="3594316"/>
            <a:ext cx="764891" cy="1173643"/>
          </a:xfrm>
          <a:prstGeom prst="rect">
            <a:avLst/>
          </a:prstGeom>
        </p:spPr>
      </p:pic>
      <p:pic>
        <p:nvPicPr>
          <p:cNvPr id="54" name="Graphique 53">
            <a:extLst>
              <a:ext uri="{FF2B5EF4-FFF2-40B4-BE49-F238E27FC236}">
                <a16:creationId xmlns:a16="http://schemas.microsoft.com/office/drawing/2014/main" id="{FBE94872-7E56-6A1C-7B60-3A15444A5818}"/>
              </a:ext>
            </a:extLst>
          </p:cNvPr>
          <p:cNvPicPr>
            <a:picLocks noChangeAspect="1"/>
          </p:cNvPicPr>
          <p:nvPr/>
        </p:nvPicPr>
        <p:blipFill>
          <a:blip r:embed="rId53">
            <a:extLst>
              <a:ext uri="{96DAC541-7B7A-43D3-8B79-37D633B846F1}">
                <asvg:svgBlip xmlns:asvg="http://schemas.microsoft.com/office/drawing/2016/SVG/main" r:embed="rId54"/>
              </a:ext>
            </a:extLst>
          </a:blip>
          <a:stretch>
            <a:fillRect/>
          </a:stretch>
        </p:blipFill>
        <p:spPr>
          <a:xfrm>
            <a:off x="8115454" y="3594316"/>
            <a:ext cx="674755" cy="1155022"/>
          </a:xfrm>
          <a:prstGeom prst="rect">
            <a:avLst/>
          </a:prstGeom>
        </p:spPr>
      </p:pic>
      <p:pic>
        <p:nvPicPr>
          <p:cNvPr id="56" name="Graphique 55">
            <a:extLst>
              <a:ext uri="{FF2B5EF4-FFF2-40B4-BE49-F238E27FC236}">
                <a16:creationId xmlns:a16="http://schemas.microsoft.com/office/drawing/2014/main" id="{0A9B8B41-F855-F112-938F-E445655AD2B3}"/>
              </a:ext>
            </a:extLst>
          </p:cNvPr>
          <p:cNvPicPr>
            <a:picLocks noChangeAspect="1"/>
          </p:cNvPicPr>
          <p:nvPr/>
        </p:nvPicPr>
        <p:blipFill>
          <a:blip r:embed="rId55">
            <a:extLst>
              <a:ext uri="{96DAC541-7B7A-43D3-8B79-37D633B846F1}">
                <asvg:svgBlip xmlns:asvg="http://schemas.microsoft.com/office/drawing/2016/SVG/main" r:embed="rId56"/>
              </a:ext>
            </a:extLst>
          </a:blip>
          <a:stretch>
            <a:fillRect/>
          </a:stretch>
        </p:blipFill>
        <p:spPr>
          <a:xfrm>
            <a:off x="8988754" y="3558949"/>
            <a:ext cx="985150" cy="1190389"/>
          </a:xfrm>
          <a:prstGeom prst="rect">
            <a:avLst/>
          </a:prstGeom>
        </p:spPr>
      </p:pic>
      <p:pic>
        <p:nvPicPr>
          <p:cNvPr id="58" name="Graphique 57">
            <a:extLst>
              <a:ext uri="{FF2B5EF4-FFF2-40B4-BE49-F238E27FC236}">
                <a16:creationId xmlns:a16="http://schemas.microsoft.com/office/drawing/2014/main" id="{D8C1C7CF-4190-DDB8-D9DA-F6605E3FF141}"/>
              </a:ext>
            </a:extLst>
          </p:cNvPr>
          <p:cNvPicPr>
            <a:picLocks noChangeAspect="1"/>
          </p:cNvPicPr>
          <p:nvPr/>
        </p:nvPicPr>
        <p:blipFill>
          <a:blip r:embed="rId57">
            <a:extLst>
              <a:ext uri="{96DAC541-7B7A-43D3-8B79-37D633B846F1}">
                <asvg:svgBlip xmlns:asvg="http://schemas.microsoft.com/office/drawing/2016/SVG/main" r:embed="rId58"/>
              </a:ext>
            </a:extLst>
          </a:blip>
          <a:stretch>
            <a:fillRect/>
          </a:stretch>
        </p:blipFill>
        <p:spPr>
          <a:xfrm>
            <a:off x="10165099" y="3576309"/>
            <a:ext cx="1043469" cy="1180449"/>
          </a:xfrm>
          <a:prstGeom prst="rect">
            <a:avLst/>
          </a:prstGeom>
        </p:spPr>
      </p:pic>
      <p:pic>
        <p:nvPicPr>
          <p:cNvPr id="59" name="Graphique 58">
            <a:extLst>
              <a:ext uri="{FF2B5EF4-FFF2-40B4-BE49-F238E27FC236}">
                <a16:creationId xmlns:a16="http://schemas.microsoft.com/office/drawing/2014/main" id="{B21DB947-350B-7252-BC11-61C027D6DE39}"/>
              </a:ext>
            </a:extLst>
          </p:cNvPr>
          <p:cNvPicPr>
            <a:picLocks noChangeAspect="1"/>
          </p:cNvPicPr>
          <p:nvPr/>
        </p:nvPicPr>
        <p:blipFill>
          <a:blip r:embed="rId59">
            <a:extLst>
              <a:ext uri="{96DAC541-7B7A-43D3-8B79-37D633B846F1}">
                <asvg:svgBlip xmlns:asvg="http://schemas.microsoft.com/office/drawing/2016/SVG/main" r:embed="rId60"/>
              </a:ext>
            </a:extLst>
          </a:blip>
          <a:stretch>
            <a:fillRect/>
          </a:stretch>
        </p:blipFill>
        <p:spPr>
          <a:xfrm>
            <a:off x="6290155" y="5142699"/>
            <a:ext cx="964214" cy="1262558"/>
          </a:xfrm>
          <a:prstGeom prst="rect">
            <a:avLst/>
          </a:prstGeom>
        </p:spPr>
      </p:pic>
      <p:pic>
        <p:nvPicPr>
          <p:cNvPr id="61" name="Graphique 60">
            <a:extLst>
              <a:ext uri="{FF2B5EF4-FFF2-40B4-BE49-F238E27FC236}">
                <a16:creationId xmlns:a16="http://schemas.microsoft.com/office/drawing/2014/main" id="{4F99154C-BCF0-C681-692D-6AEB58D23ECD}"/>
              </a:ext>
            </a:extLst>
          </p:cNvPr>
          <p:cNvPicPr>
            <a:picLocks noChangeAspect="1"/>
          </p:cNvPicPr>
          <p:nvPr/>
        </p:nvPicPr>
        <p:blipFill>
          <a:blip r:embed="rId61">
            <a:extLst>
              <a:ext uri="{96DAC541-7B7A-43D3-8B79-37D633B846F1}">
                <asvg:svgBlip xmlns:asvg="http://schemas.microsoft.com/office/drawing/2016/SVG/main" r:embed="rId62"/>
              </a:ext>
            </a:extLst>
          </a:blip>
          <a:stretch>
            <a:fillRect/>
          </a:stretch>
        </p:blipFill>
        <p:spPr>
          <a:xfrm>
            <a:off x="11282707" y="3535136"/>
            <a:ext cx="639897" cy="1221622"/>
          </a:xfrm>
          <a:prstGeom prst="rect">
            <a:avLst/>
          </a:prstGeom>
        </p:spPr>
      </p:pic>
      <p:pic>
        <p:nvPicPr>
          <p:cNvPr id="63" name="Graphique 62">
            <a:extLst>
              <a:ext uri="{FF2B5EF4-FFF2-40B4-BE49-F238E27FC236}">
                <a16:creationId xmlns:a16="http://schemas.microsoft.com/office/drawing/2014/main" id="{B99D4847-5705-5485-38CB-1BC4636CB31F}"/>
              </a:ext>
            </a:extLst>
          </p:cNvPr>
          <p:cNvPicPr>
            <a:picLocks noChangeAspect="1"/>
          </p:cNvPicPr>
          <p:nvPr/>
        </p:nvPicPr>
        <p:blipFill>
          <a:blip r:embed="rId63">
            <a:extLst>
              <a:ext uri="{96DAC541-7B7A-43D3-8B79-37D633B846F1}">
                <asvg:svgBlip xmlns:asvg="http://schemas.microsoft.com/office/drawing/2016/SVG/main" r:embed="rId64"/>
              </a:ext>
            </a:extLst>
          </a:blip>
          <a:stretch>
            <a:fillRect/>
          </a:stretch>
        </p:blipFill>
        <p:spPr>
          <a:xfrm>
            <a:off x="7573855" y="5174524"/>
            <a:ext cx="1422433" cy="1198908"/>
          </a:xfrm>
          <a:prstGeom prst="rect">
            <a:avLst/>
          </a:prstGeom>
        </p:spPr>
      </p:pic>
      <p:pic>
        <p:nvPicPr>
          <p:cNvPr id="64" name="Graphique 63">
            <a:extLst>
              <a:ext uri="{FF2B5EF4-FFF2-40B4-BE49-F238E27FC236}">
                <a16:creationId xmlns:a16="http://schemas.microsoft.com/office/drawing/2014/main" id="{EEADD0DA-56BC-5864-D93F-F476BD8BE6B3}"/>
              </a:ext>
            </a:extLst>
          </p:cNvPr>
          <p:cNvPicPr>
            <a:picLocks noChangeAspect="1"/>
          </p:cNvPicPr>
          <p:nvPr/>
        </p:nvPicPr>
        <p:blipFill>
          <a:blip r:embed="rId65">
            <a:extLst>
              <a:ext uri="{96DAC541-7B7A-43D3-8B79-37D633B846F1}">
                <asvg:svgBlip xmlns:asvg="http://schemas.microsoft.com/office/drawing/2016/SVG/main" r:embed="rId66"/>
              </a:ext>
            </a:extLst>
          </a:blip>
          <a:stretch>
            <a:fillRect/>
          </a:stretch>
        </p:blipFill>
        <p:spPr>
          <a:xfrm>
            <a:off x="9387474" y="5119698"/>
            <a:ext cx="671420" cy="1773711"/>
          </a:xfrm>
          <a:prstGeom prst="rect">
            <a:avLst/>
          </a:prstGeom>
        </p:spPr>
      </p:pic>
      <p:pic>
        <p:nvPicPr>
          <p:cNvPr id="65" name="Graphique 64">
            <a:extLst>
              <a:ext uri="{FF2B5EF4-FFF2-40B4-BE49-F238E27FC236}">
                <a16:creationId xmlns:a16="http://schemas.microsoft.com/office/drawing/2014/main" id="{C6E8D787-3779-D7F0-B043-BD0CFAA66286}"/>
              </a:ext>
            </a:extLst>
          </p:cNvPr>
          <p:cNvPicPr>
            <a:picLocks noChangeAspect="1"/>
          </p:cNvPicPr>
          <p:nvPr/>
        </p:nvPicPr>
        <p:blipFill>
          <a:blip r:embed="rId67">
            <a:extLst>
              <a:ext uri="{96DAC541-7B7A-43D3-8B79-37D633B846F1}">
                <asvg:svgBlip xmlns:asvg="http://schemas.microsoft.com/office/drawing/2016/SVG/main" r:embed="rId68"/>
              </a:ext>
            </a:extLst>
          </a:blip>
          <a:stretch>
            <a:fillRect/>
          </a:stretch>
        </p:blipFill>
        <p:spPr>
          <a:xfrm>
            <a:off x="3998539" y="3568890"/>
            <a:ext cx="1043469" cy="1180449"/>
          </a:xfrm>
          <a:prstGeom prst="rect">
            <a:avLst/>
          </a:prstGeom>
        </p:spPr>
      </p:pic>
      <p:pic>
        <p:nvPicPr>
          <p:cNvPr id="66" name="Graphique 65">
            <a:extLst>
              <a:ext uri="{FF2B5EF4-FFF2-40B4-BE49-F238E27FC236}">
                <a16:creationId xmlns:a16="http://schemas.microsoft.com/office/drawing/2014/main" id="{C23A3F8A-6CD4-EB5F-6E15-2B59B47CAAA5}"/>
              </a:ext>
            </a:extLst>
          </p:cNvPr>
          <p:cNvPicPr>
            <a:picLocks noChangeAspect="1"/>
          </p:cNvPicPr>
          <p:nvPr/>
        </p:nvPicPr>
        <p:blipFill>
          <a:blip r:embed="rId69">
            <a:extLst>
              <a:ext uri="{96DAC541-7B7A-43D3-8B79-37D633B846F1}">
                <asvg:svgBlip xmlns:asvg="http://schemas.microsoft.com/office/drawing/2016/SVG/main" r:embed="rId70"/>
              </a:ext>
            </a:extLst>
          </a:blip>
          <a:stretch>
            <a:fillRect/>
          </a:stretch>
        </p:blipFill>
        <p:spPr>
          <a:xfrm>
            <a:off x="1144067" y="3587955"/>
            <a:ext cx="773182" cy="1186364"/>
          </a:xfrm>
          <a:prstGeom prst="rect">
            <a:avLst/>
          </a:prstGeom>
        </p:spPr>
      </p:pic>
      <p:pic>
        <p:nvPicPr>
          <p:cNvPr id="67" name="Graphique 66">
            <a:extLst>
              <a:ext uri="{FF2B5EF4-FFF2-40B4-BE49-F238E27FC236}">
                <a16:creationId xmlns:a16="http://schemas.microsoft.com/office/drawing/2014/main" id="{22DFF108-E951-B0FA-B1FA-6531D8060739}"/>
              </a:ext>
            </a:extLst>
          </p:cNvPr>
          <p:cNvPicPr>
            <a:picLocks noChangeAspect="1"/>
          </p:cNvPicPr>
          <p:nvPr/>
        </p:nvPicPr>
        <p:blipFill>
          <a:blip r:embed="rId71">
            <a:extLst>
              <a:ext uri="{96DAC541-7B7A-43D3-8B79-37D633B846F1}">
                <asvg:svgBlip xmlns:asvg="http://schemas.microsoft.com/office/drawing/2016/SVG/main" r:embed="rId72"/>
              </a:ext>
            </a:extLst>
          </a:blip>
          <a:stretch>
            <a:fillRect/>
          </a:stretch>
        </p:blipFill>
        <p:spPr>
          <a:xfrm>
            <a:off x="2030643" y="3594703"/>
            <a:ext cx="693065" cy="1186364"/>
          </a:xfrm>
          <a:prstGeom prst="rect">
            <a:avLst/>
          </a:prstGeom>
        </p:spPr>
      </p:pic>
      <p:pic>
        <p:nvPicPr>
          <p:cNvPr id="69" name="Graphique 68">
            <a:extLst>
              <a:ext uri="{FF2B5EF4-FFF2-40B4-BE49-F238E27FC236}">
                <a16:creationId xmlns:a16="http://schemas.microsoft.com/office/drawing/2014/main" id="{1D975366-A01C-3E37-A680-42E35F65568E}"/>
              </a:ext>
            </a:extLst>
          </p:cNvPr>
          <p:cNvPicPr>
            <a:picLocks noChangeAspect="1"/>
          </p:cNvPicPr>
          <p:nvPr/>
        </p:nvPicPr>
        <p:blipFill>
          <a:blip r:embed="rId73">
            <a:extLst>
              <a:ext uri="{96DAC541-7B7A-43D3-8B79-37D633B846F1}">
                <asvg:svgBlip xmlns:asvg="http://schemas.microsoft.com/office/drawing/2016/SVG/main" r:embed="rId74"/>
              </a:ext>
            </a:extLst>
          </a:blip>
          <a:stretch>
            <a:fillRect/>
          </a:stretch>
        </p:blipFill>
        <p:spPr>
          <a:xfrm>
            <a:off x="2848299" y="3558949"/>
            <a:ext cx="985150" cy="1190390"/>
          </a:xfrm>
          <a:prstGeom prst="rect">
            <a:avLst/>
          </a:prstGeom>
        </p:spPr>
      </p:pic>
      <p:pic>
        <p:nvPicPr>
          <p:cNvPr id="70" name="Graphique 69">
            <a:extLst>
              <a:ext uri="{FF2B5EF4-FFF2-40B4-BE49-F238E27FC236}">
                <a16:creationId xmlns:a16="http://schemas.microsoft.com/office/drawing/2014/main" id="{AA11A225-1D9E-E200-5DF7-6F34397BD3D9}"/>
              </a:ext>
            </a:extLst>
          </p:cNvPr>
          <p:cNvPicPr>
            <a:picLocks noChangeAspect="1"/>
          </p:cNvPicPr>
          <p:nvPr/>
        </p:nvPicPr>
        <p:blipFill>
          <a:blip r:embed="rId75">
            <a:extLst>
              <a:ext uri="{96DAC541-7B7A-43D3-8B79-37D633B846F1}">
                <asvg:svgBlip xmlns:asvg="http://schemas.microsoft.com/office/drawing/2016/SVG/main" r:embed="rId76"/>
              </a:ext>
            </a:extLst>
          </a:blip>
          <a:stretch>
            <a:fillRect/>
          </a:stretch>
        </p:blipFill>
        <p:spPr>
          <a:xfrm>
            <a:off x="8231366" y="4550827"/>
            <a:ext cx="923814" cy="1209658"/>
          </a:xfrm>
          <a:prstGeom prst="rect">
            <a:avLst/>
          </a:prstGeom>
        </p:spPr>
      </p:pic>
      <p:pic>
        <p:nvPicPr>
          <p:cNvPr id="71" name="Graphique 70">
            <a:extLst>
              <a:ext uri="{FF2B5EF4-FFF2-40B4-BE49-F238E27FC236}">
                <a16:creationId xmlns:a16="http://schemas.microsoft.com/office/drawing/2014/main" id="{B7F93D73-AEEF-2F06-F00C-33D78A6458BD}"/>
              </a:ext>
            </a:extLst>
          </p:cNvPr>
          <p:cNvPicPr>
            <a:picLocks noChangeAspect="1"/>
          </p:cNvPicPr>
          <p:nvPr/>
        </p:nvPicPr>
        <p:blipFill>
          <a:blip r:embed="rId77">
            <a:extLst>
              <a:ext uri="{96DAC541-7B7A-43D3-8B79-37D633B846F1}">
                <asvg:svgBlip xmlns:asvg="http://schemas.microsoft.com/office/drawing/2016/SVG/main" r:embed="rId78"/>
              </a:ext>
            </a:extLst>
          </a:blip>
          <a:stretch>
            <a:fillRect/>
          </a:stretch>
        </p:blipFill>
        <p:spPr>
          <a:xfrm>
            <a:off x="5129903" y="3563744"/>
            <a:ext cx="631493" cy="1205578"/>
          </a:xfrm>
          <a:prstGeom prst="rect">
            <a:avLst/>
          </a:prstGeom>
        </p:spPr>
      </p:pic>
      <p:pic>
        <p:nvPicPr>
          <p:cNvPr id="72" name="Graphique 71">
            <a:extLst>
              <a:ext uri="{FF2B5EF4-FFF2-40B4-BE49-F238E27FC236}">
                <a16:creationId xmlns:a16="http://schemas.microsoft.com/office/drawing/2014/main" id="{A2C3414E-F5B4-83DF-CA6F-6FF6AC566831}"/>
              </a:ext>
            </a:extLst>
          </p:cNvPr>
          <p:cNvPicPr>
            <a:picLocks noChangeAspect="1"/>
          </p:cNvPicPr>
          <p:nvPr/>
        </p:nvPicPr>
        <p:blipFill>
          <a:blip r:embed="rId79">
            <a:extLst>
              <a:ext uri="{96DAC541-7B7A-43D3-8B79-37D633B846F1}">
                <asvg:svgBlip xmlns:asvg="http://schemas.microsoft.com/office/drawing/2016/SVG/main" r:embed="rId80"/>
              </a:ext>
            </a:extLst>
          </a:blip>
          <a:stretch>
            <a:fillRect/>
          </a:stretch>
        </p:blipFill>
        <p:spPr>
          <a:xfrm>
            <a:off x="1471061" y="5221274"/>
            <a:ext cx="1422433" cy="1198908"/>
          </a:xfrm>
          <a:prstGeom prst="rect">
            <a:avLst/>
          </a:prstGeom>
        </p:spPr>
      </p:pic>
      <p:pic>
        <p:nvPicPr>
          <p:cNvPr id="75" name="Graphique 74">
            <a:extLst>
              <a:ext uri="{FF2B5EF4-FFF2-40B4-BE49-F238E27FC236}">
                <a16:creationId xmlns:a16="http://schemas.microsoft.com/office/drawing/2014/main" id="{4F1BD85E-35C0-DB92-68B7-03A6A29C3FB1}"/>
              </a:ext>
            </a:extLst>
          </p:cNvPr>
          <p:cNvPicPr>
            <a:picLocks noChangeAspect="1"/>
          </p:cNvPicPr>
          <p:nvPr/>
        </p:nvPicPr>
        <p:blipFill>
          <a:blip r:embed="rId75">
            <a:extLst>
              <a:ext uri="{96DAC541-7B7A-43D3-8B79-37D633B846F1}">
                <asvg:svgBlip xmlns:asvg="http://schemas.microsoft.com/office/drawing/2016/SVG/main" r:embed="rId76"/>
              </a:ext>
            </a:extLst>
          </a:blip>
          <a:stretch>
            <a:fillRect/>
          </a:stretch>
        </p:blipFill>
        <p:spPr>
          <a:xfrm>
            <a:off x="362762" y="5160706"/>
            <a:ext cx="938278" cy="1228597"/>
          </a:xfrm>
          <a:prstGeom prst="rect">
            <a:avLst/>
          </a:prstGeom>
        </p:spPr>
      </p:pic>
      <p:pic>
        <p:nvPicPr>
          <p:cNvPr id="81" name="Graphique 80">
            <a:extLst>
              <a:ext uri="{FF2B5EF4-FFF2-40B4-BE49-F238E27FC236}">
                <a16:creationId xmlns:a16="http://schemas.microsoft.com/office/drawing/2014/main" id="{7EEF0ABC-8467-4676-DC77-160CC40799BC}"/>
              </a:ext>
            </a:extLst>
          </p:cNvPr>
          <p:cNvPicPr>
            <a:picLocks noChangeAspect="1"/>
          </p:cNvPicPr>
          <p:nvPr/>
        </p:nvPicPr>
        <p:blipFill>
          <a:blip r:embed="rId81">
            <a:extLst>
              <a:ext uri="{96DAC541-7B7A-43D3-8B79-37D633B846F1}">
                <asvg:svgBlip xmlns:asvg="http://schemas.microsoft.com/office/drawing/2016/SVG/main" r:embed="rId82"/>
              </a:ext>
            </a:extLst>
          </a:blip>
          <a:stretch>
            <a:fillRect/>
          </a:stretch>
        </p:blipFill>
        <p:spPr>
          <a:xfrm>
            <a:off x="10124818" y="5112390"/>
            <a:ext cx="578604" cy="1773711"/>
          </a:xfrm>
          <a:prstGeom prst="rect">
            <a:avLst/>
          </a:prstGeom>
        </p:spPr>
      </p:pic>
      <p:pic>
        <p:nvPicPr>
          <p:cNvPr id="85" name="Graphique 84">
            <a:extLst>
              <a:ext uri="{FF2B5EF4-FFF2-40B4-BE49-F238E27FC236}">
                <a16:creationId xmlns:a16="http://schemas.microsoft.com/office/drawing/2014/main" id="{1F373E68-1DED-EC4D-ADDF-F79C68707D92}"/>
              </a:ext>
            </a:extLst>
          </p:cNvPr>
          <p:cNvPicPr>
            <a:picLocks noChangeAspect="1"/>
          </p:cNvPicPr>
          <p:nvPr/>
        </p:nvPicPr>
        <p:blipFill>
          <a:blip r:embed="rId83">
            <a:extLst>
              <a:ext uri="{96DAC541-7B7A-43D3-8B79-37D633B846F1}">
                <asvg:svgBlip xmlns:asvg="http://schemas.microsoft.com/office/drawing/2016/SVG/main" r:embed="rId84"/>
              </a:ext>
            </a:extLst>
          </a:blip>
          <a:stretch>
            <a:fillRect/>
          </a:stretch>
        </p:blipFill>
        <p:spPr>
          <a:xfrm>
            <a:off x="3201223" y="5125183"/>
            <a:ext cx="661909" cy="1748587"/>
          </a:xfrm>
          <a:prstGeom prst="rect">
            <a:avLst/>
          </a:prstGeom>
        </p:spPr>
      </p:pic>
      <p:pic>
        <p:nvPicPr>
          <p:cNvPr id="89" name="Graphique 88">
            <a:extLst>
              <a:ext uri="{FF2B5EF4-FFF2-40B4-BE49-F238E27FC236}">
                <a16:creationId xmlns:a16="http://schemas.microsoft.com/office/drawing/2014/main" id="{AAB4FA72-667B-B722-1E01-C077290C4A9F}"/>
              </a:ext>
            </a:extLst>
          </p:cNvPr>
          <p:cNvPicPr>
            <a:picLocks noChangeAspect="1"/>
          </p:cNvPicPr>
          <p:nvPr/>
        </p:nvPicPr>
        <p:blipFill>
          <a:blip r:embed="rId85">
            <a:extLst>
              <a:ext uri="{96DAC541-7B7A-43D3-8B79-37D633B846F1}">
                <asvg:svgBlip xmlns:asvg="http://schemas.microsoft.com/office/drawing/2016/SVG/main" r:embed="rId86"/>
              </a:ext>
            </a:extLst>
          </a:blip>
          <a:stretch>
            <a:fillRect/>
          </a:stretch>
        </p:blipFill>
        <p:spPr>
          <a:xfrm>
            <a:off x="3998539" y="5091867"/>
            <a:ext cx="596761" cy="1829371"/>
          </a:xfrm>
          <a:prstGeom prst="rect">
            <a:avLst/>
          </a:prstGeom>
        </p:spPr>
      </p:pic>
      <p:sp>
        <p:nvSpPr>
          <p:cNvPr id="2" name="Flèche : pentagone 1">
            <a:extLst>
              <a:ext uri="{FF2B5EF4-FFF2-40B4-BE49-F238E27FC236}">
                <a16:creationId xmlns:a16="http://schemas.microsoft.com/office/drawing/2014/main" id="{E33BAA13-8099-4C0C-66CC-A52B6B91B01B}"/>
              </a:ext>
            </a:extLst>
          </p:cNvPr>
          <p:cNvSpPr/>
          <p:nvPr/>
        </p:nvSpPr>
        <p:spPr>
          <a:xfrm>
            <a:off x="0" y="147294"/>
            <a:ext cx="1127448" cy="328077"/>
          </a:xfrm>
          <a:prstGeom prst="homePlate">
            <a:avLst>
              <a:gd name="adj" fmla="val 58110"/>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dirty="0"/>
          </a:p>
        </p:txBody>
      </p:sp>
      <p:sp>
        <p:nvSpPr>
          <p:cNvPr id="3" name="ZoneTexte 2">
            <a:extLst>
              <a:ext uri="{FF2B5EF4-FFF2-40B4-BE49-F238E27FC236}">
                <a16:creationId xmlns:a16="http://schemas.microsoft.com/office/drawing/2014/main" id="{7E12509A-6937-9180-7657-1C65735F579D}"/>
              </a:ext>
            </a:extLst>
          </p:cNvPr>
          <p:cNvSpPr txBox="1"/>
          <p:nvPr/>
        </p:nvSpPr>
        <p:spPr>
          <a:xfrm>
            <a:off x="119336" y="189220"/>
            <a:ext cx="1521564" cy="215444"/>
          </a:xfrm>
          <a:prstGeom prst="rect">
            <a:avLst/>
          </a:prstGeom>
          <a:noFill/>
        </p:spPr>
        <p:txBody>
          <a:bodyPr wrap="square" lIns="36000" tIns="0" rIns="36000" bIns="0" rtlCol="0">
            <a:spAutoFit/>
          </a:bodyPr>
          <a:lstStyle/>
          <a:p>
            <a:pPr>
              <a:buClr>
                <a:schemeClr val="tx2"/>
              </a:buClr>
            </a:pPr>
            <a:r>
              <a:rPr lang="en-US" sz="1400" dirty="0"/>
              <a:t>Appendices</a:t>
            </a:r>
          </a:p>
        </p:txBody>
      </p:sp>
    </p:spTree>
    <p:extLst>
      <p:ext uri="{BB962C8B-B14F-4D97-AF65-F5344CB8AC3E}">
        <p14:creationId xmlns:p14="http://schemas.microsoft.com/office/powerpoint/2010/main" val="180897599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101" name="Rectangle 100">
            <a:extLst>
              <a:ext uri="{FF2B5EF4-FFF2-40B4-BE49-F238E27FC236}">
                <a16:creationId xmlns:a16="http://schemas.microsoft.com/office/drawing/2014/main" id="{A41E226B-2FB3-10D3-FC68-FCAD37224A18}"/>
              </a:ext>
            </a:extLst>
          </p:cNvPr>
          <p:cNvSpPr/>
          <p:nvPr/>
        </p:nvSpPr>
        <p:spPr>
          <a:xfrm>
            <a:off x="6096000" y="3467"/>
            <a:ext cx="6134312" cy="3610528"/>
          </a:xfrm>
          <a:prstGeom prst="rect">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dirty="0"/>
          </a:p>
        </p:txBody>
      </p:sp>
      <p:sp>
        <p:nvSpPr>
          <p:cNvPr id="102" name="Rectangle 101">
            <a:extLst>
              <a:ext uri="{FF2B5EF4-FFF2-40B4-BE49-F238E27FC236}">
                <a16:creationId xmlns:a16="http://schemas.microsoft.com/office/drawing/2014/main" id="{9FA1C2C4-148A-E535-1B63-F05E09EFDADE}"/>
              </a:ext>
            </a:extLst>
          </p:cNvPr>
          <p:cNvSpPr/>
          <p:nvPr/>
        </p:nvSpPr>
        <p:spPr>
          <a:xfrm>
            <a:off x="-38312" y="0"/>
            <a:ext cx="6134312" cy="3613995"/>
          </a:xfrm>
          <a:prstGeom prst="rect">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dirty="0"/>
          </a:p>
        </p:txBody>
      </p:sp>
      <p:sp>
        <p:nvSpPr>
          <p:cNvPr id="2" name="Espace réservé du pied de page 1">
            <a:extLst>
              <a:ext uri="{FF2B5EF4-FFF2-40B4-BE49-F238E27FC236}">
                <a16:creationId xmlns:a16="http://schemas.microsoft.com/office/drawing/2014/main" id="{9504ED9D-FDB9-572B-3E77-5BE1F02AD093}"/>
              </a:ext>
            </a:extLst>
          </p:cNvPr>
          <p:cNvSpPr>
            <a:spLocks noGrp="1"/>
          </p:cNvSpPr>
          <p:nvPr>
            <p:ph type="ftr" sz="quarter" idx="10"/>
          </p:nvPr>
        </p:nvSpPr>
        <p:spPr>
          <a:xfrm>
            <a:off x="551384" y="6500770"/>
            <a:ext cx="5040000" cy="123111"/>
          </a:xfrm>
        </p:spPr>
        <p:txBody>
          <a:bodyPr/>
          <a:lstStyle/>
          <a:p>
            <a:r>
              <a:rPr lang="en-US" dirty="0"/>
              <a:t>Confidentiality level | MM/DD/YYYY | Presenter</a:t>
            </a:r>
          </a:p>
        </p:txBody>
      </p:sp>
      <p:sp>
        <p:nvSpPr>
          <p:cNvPr id="3" name="Espace réservé du numéro de diapositive 2">
            <a:extLst>
              <a:ext uri="{FF2B5EF4-FFF2-40B4-BE49-F238E27FC236}">
                <a16:creationId xmlns:a16="http://schemas.microsoft.com/office/drawing/2014/main" id="{C22544E1-8CFB-A2FB-AB8F-9BEBF592CF3C}"/>
              </a:ext>
            </a:extLst>
          </p:cNvPr>
          <p:cNvSpPr>
            <a:spLocks noGrp="1"/>
          </p:cNvSpPr>
          <p:nvPr>
            <p:ph type="sldNum" sz="quarter" idx="11"/>
          </p:nvPr>
        </p:nvSpPr>
        <p:spPr>
          <a:xfrm>
            <a:off x="249480" y="6507292"/>
            <a:ext cx="263460" cy="123111"/>
          </a:xfrm>
        </p:spPr>
        <p:txBody>
          <a:bodyPr/>
          <a:lstStyle/>
          <a:p>
            <a:fld id="{72F7D735-2684-4015-BC38-8C62B24B466E}" type="slidenum">
              <a:rPr lang="fr-FR" smtClean="0"/>
              <a:pPr/>
              <a:t>48</a:t>
            </a:fld>
            <a:endParaRPr lang="fr-FR" dirty="0"/>
          </a:p>
        </p:txBody>
      </p:sp>
      <p:pic>
        <p:nvPicPr>
          <p:cNvPr id="106" name="Graphique 105">
            <a:extLst>
              <a:ext uri="{FF2B5EF4-FFF2-40B4-BE49-F238E27FC236}">
                <a16:creationId xmlns:a16="http://schemas.microsoft.com/office/drawing/2014/main" id="{1F51E64B-B82A-557E-51D3-2D1265B60F8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384032" y="829221"/>
            <a:ext cx="1249685" cy="931718"/>
          </a:xfrm>
          <a:prstGeom prst="rect">
            <a:avLst/>
          </a:prstGeom>
        </p:spPr>
      </p:pic>
      <p:pic>
        <p:nvPicPr>
          <p:cNvPr id="108" name="Graphique 107">
            <a:extLst>
              <a:ext uri="{FF2B5EF4-FFF2-40B4-BE49-F238E27FC236}">
                <a16:creationId xmlns:a16="http://schemas.microsoft.com/office/drawing/2014/main" id="{DF377D45-41F2-CEC0-2CEE-E4707F9EA22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91523" y="829221"/>
            <a:ext cx="1249685" cy="931718"/>
          </a:xfrm>
          <a:prstGeom prst="rect">
            <a:avLst/>
          </a:prstGeom>
        </p:spPr>
      </p:pic>
      <p:pic>
        <p:nvPicPr>
          <p:cNvPr id="110" name="Graphique 109">
            <a:extLst>
              <a:ext uri="{FF2B5EF4-FFF2-40B4-BE49-F238E27FC236}">
                <a16:creationId xmlns:a16="http://schemas.microsoft.com/office/drawing/2014/main" id="{B74CE95B-B08A-D26D-9312-D748EEAFDF2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757506" y="829221"/>
            <a:ext cx="1288876" cy="931718"/>
          </a:xfrm>
          <a:prstGeom prst="rect">
            <a:avLst/>
          </a:prstGeom>
        </p:spPr>
      </p:pic>
      <p:pic>
        <p:nvPicPr>
          <p:cNvPr id="112" name="Graphique 111">
            <a:extLst>
              <a:ext uri="{FF2B5EF4-FFF2-40B4-BE49-F238E27FC236}">
                <a16:creationId xmlns:a16="http://schemas.microsoft.com/office/drawing/2014/main" id="{5E930F8F-88E5-93DC-D752-C80533CB5DD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904383" y="829221"/>
            <a:ext cx="1288876" cy="931718"/>
          </a:xfrm>
          <a:prstGeom prst="rect">
            <a:avLst/>
          </a:prstGeom>
        </p:spPr>
      </p:pic>
      <p:pic>
        <p:nvPicPr>
          <p:cNvPr id="114" name="Graphique 113">
            <a:extLst>
              <a:ext uri="{FF2B5EF4-FFF2-40B4-BE49-F238E27FC236}">
                <a16:creationId xmlns:a16="http://schemas.microsoft.com/office/drawing/2014/main" id="{C9EA03C7-0BF5-84BD-F0B7-2E5157DB2ACE}"/>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344501" y="806973"/>
            <a:ext cx="725844" cy="953966"/>
          </a:xfrm>
          <a:prstGeom prst="rect">
            <a:avLst/>
          </a:prstGeom>
        </p:spPr>
      </p:pic>
      <p:pic>
        <p:nvPicPr>
          <p:cNvPr id="116" name="Graphique 115">
            <a:extLst>
              <a:ext uri="{FF2B5EF4-FFF2-40B4-BE49-F238E27FC236}">
                <a16:creationId xmlns:a16="http://schemas.microsoft.com/office/drawing/2014/main" id="{C93BBD41-6E6C-3400-E7AA-98EE209F3961}"/>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9463925" y="829221"/>
            <a:ext cx="708916" cy="931718"/>
          </a:xfrm>
          <a:prstGeom prst="rect">
            <a:avLst/>
          </a:prstGeom>
        </p:spPr>
      </p:pic>
      <p:pic>
        <p:nvPicPr>
          <p:cNvPr id="118" name="Graphique 117">
            <a:extLst>
              <a:ext uri="{FF2B5EF4-FFF2-40B4-BE49-F238E27FC236}">
                <a16:creationId xmlns:a16="http://schemas.microsoft.com/office/drawing/2014/main" id="{9BEC932E-56AA-CE3D-56B0-6FD558C8CA6E}"/>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4351307" y="806973"/>
            <a:ext cx="1225836" cy="989698"/>
          </a:xfrm>
          <a:prstGeom prst="rect">
            <a:avLst/>
          </a:prstGeom>
        </p:spPr>
      </p:pic>
      <p:pic>
        <p:nvPicPr>
          <p:cNvPr id="120" name="Graphique 119">
            <a:extLst>
              <a:ext uri="{FF2B5EF4-FFF2-40B4-BE49-F238E27FC236}">
                <a16:creationId xmlns:a16="http://schemas.microsoft.com/office/drawing/2014/main" id="{F554FC9C-7E98-6FE3-FBC4-7C08550A7BC3}"/>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0542564" y="800231"/>
            <a:ext cx="1225836" cy="989698"/>
          </a:xfrm>
          <a:prstGeom prst="rect">
            <a:avLst/>
          </a:prstGeom>
        </p:spPr>
      </p:pic>
      <p:pic>
        <p:nvPicPr>
          <p:cNvPr id="122" name="Graphique 121">
            <a:extLst>
              <a:ext uri="{FF2B5EF4-FFF2-40B4-BE49-F238E27FC236}">
                <a16:creationId xmlns:a16="http://schemas.microsoft.com/office/drawing/2014/main" id="{A9094031-B4C4-2B39-1C9E-7ECBC96AF779}"/>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6198779" y="2127261"/>
            <a:ext cx="2130813" cy="1296144"/>
          </a:xfrm>
          <a:prstGeom prst="rect">
            <a:avLst/>
          </a:prstGeom>
        </p:spPr>
      </p:pic>
      <p:pic>
        <p:nvPicPr>
          <p:cNvPr id="124" name="Graphique 123">
            <a:extLst>
              <a:ext uri="{FF2B5EF4-FFF2-40B4-BE49-F238E27FC236}">
                <a16:creationId xmlns:a16="http://schemas.microsoft.com/office/drawing/2014/main" id="{4715C4B9-937F-E481-993E-E4DE3895ED2D}"/>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165961" y="2127261"/>
            <a:ext cx="2140011" cy="1301739"/>
          </a:xfrm>
          <a:prstGeom prst="rect">
            <a:avLst/>
          </a:prstGeom>
        </p:spPr>
      </p:pic>
      <p:pic>
        <p:nvPicPr>
          <p:cNvPr id="126" name="Graphique 125">
            <a:extLst>
              <a:ext uri="{FF2B5EF4-FFF2-40B4-BE49-F238E27FC236}">
                <a16:creationId xmlns:a16="http://schemas.microsoft.com/office/drawing/2014/main" id="{480C307A-FB8B-F6AB-94C4-26C82FB3E7EA}"/>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257447" y="4096766"/>
            <a:ext cx="989003" cy="556314"/>
          </a:xfrm>
          <a:prstGeom prst="rect">
            <a:avLst/>
          </a:prstGeom>
        </p:spPr>
      </p:pic>
      <p:pic>
        <p:nvPicPr>
          <p:cNvPr id="127" name="Graphique 126">
            <a:extLst>
              <a:ext uri="{FF2B5EF4-FFF2-40B4-BE49-F238E27FC236}">
                <a16:creationId xmlns:a16="http://schemas.microsoft.com/office/drawing/2014/main" id="{AF82270A-96E8-C0E5-774E-D68A736719F2}"/>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1490518" y="4096766"/>
            <a:ext cx="989003" cy="556314"/>
          </a:xfrm>
          <a:prstGeom prst="rect">
            <a:avLst/>
          </a:prstGeom>
        </p:spPr>
      </p:pic>
      <p:pic>
        <p:nvPicPr>
          <p:cNvPr id="128" name="Graphique 127">
            <a:extLst>
              <a:ext uri="{FF2B5EF4-FFF2-40B4-BE49-F238E27FC236}">
                <a16:creationId xmlns:a16="http://schemas.microsoft.com/office/drawing/2014/main" id="{C1022E22-BE40-E87F-8379-5229E756E19C}"/>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293136" y="4822705"/>
            <a:ext cx="989003" cy="556314"/>
          </a:xfrm>
          <a:prstGeom prst="rect">
            <a:avLst/>
          </a:prstGeom>
        </p:spPr>
      </p:pic>
      <p:pic>
        <p:nvPicPr>
          <p:cNvPr id="129" name="Graphique 128">
            <a:extLst>
              <a:ext uri="{FF2B5EF4-FFF2-40B4-BE49-F238E27FC236}">
                <a16:creationId xmlns:a16="http://schemas.microsoft.com/office/drawing/2014/main" id="{CC4DB32E-7696-C567-032A-59AF9971D64E}"/>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1526207" y="4822705"/>
            <a:ext cx="989003" cy="556314"/>
          </a:xfrm>
          <a:prstGeom prst="rect">
            <a:avLst/>
          </a:prstGeom>
        </p:spPr>
      </p:pic>
      <p:pic>
        <p:nvPicPr>
          <p:cNvPr id="131" name="Graphique 130">
            <a:extLst>
              <a:ext uri="{FF2B5EF4-FFF2-40B4-BE49-F238E27FC236}">
                <a16:creationId xmlns:a16="http://schemas.microsoft.com/office/drawing/2014/main" id="{2A94B9F6-2ACB-3332-008F-BBDD139076CC}"/>
              </a:ext>
            </a:extLst>
          </p:cNvPr>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a:off x="3000859" y="4754117"/>
            <a:ext cx="639750" cy="631852"/>
          </a:xfrm>
          <a:prstGeom prst="rect">
            <a:avLst/>
          </a:prstGeom>
        </p:spPr>
      </p:pic>
      <p:pic>
        <p:nvPicPr>
          <p:cNvPr id="132" name="Graphique 131">
            <a:extLst>
              <a:ext uri="{FF2B5EF4-FFF2-40B4-BE49-F238E27FC236}">
                <a16:creationId xmlns:a16="http://schemas.microsoft.com/office/drawing/2014/main" id="{8C67E98F-FF62-1FC6-E77D-AAC59920D0BE}"/>
              </a:ext>
            </a:extLst>
          </p:cNvPr>
          <p:cNvPicPr>
            <a:picLocks noChangeAspect="1"/>
          </p:cNvPicPr>
          <p:nvPr/>
        </p:nvPicPr>
        <p:blipFill>
          <a:blip r:embed="rId33">
            <a:extLst>
              <a:ext uri="{96DAC541-7B7A-43D3-8B79-37D633B846F1}">
                <asvg:svgBlip xmlns:asvg="http://schemas.microsoft.com/office/drawing/2016/SVG/main" r:embed="rId34"/>
              </a:ext>
            </a:extLst>
          </a:blip>
          <a:stretch>
            <a:fillRect/>
          </a:stretch>
        </p:blipFill>
        <p:spPr>
          <a:xfrm>
            <a:off x="3813651" y="4728797"/>
            <a:ext cx="639750" cy="631852"/>
          </a:xfrm>
          <a:prstGeom prst="rect">
            <a:avLst/>
          </a:prstGeom>
        </p:spPr>
      </p:pic>
      <p:pic>
        <p:nvPicPr>
          <p:cNvPr id="133" name="Graphique 132">
            <a:extLst>
              <a:ext uri="{FF2B5EF4-FFF2-40B4-BE49-F238E27FC236}">
                <a16:creationId xmlns:a16="http://schemas.microsoft.com/office/drawing/2014/main" id="{0D1B87D1-941C-7EE0-C9BC-950D57B55BE0}"/>
              </a:ext>
            </a:extLst>
          </p:cNvPr>
          <p:cNvPicPr>
            <a:picLocks noChangeAspect="1"/>
          </p:cNvPicPr>
          <p:nvPr/>
        </p:nvPicPr>
        <p:blipFill>
          <a:blip r:embed="rId35">
            <a:extLst>
              <a:ext uri="{96DAC541-7B7A-43D3-8B79-37D633B846F1}">
                <asvg:svgBlip xmlns:asvg="http://schemas.microsoft.com/office/drawing/2016/SVG/main" r:embed="rId36"/>
              </a:ext>
            </a:extLst>
          </a:blip>
          <a:stretch>
            <a:fillRect/>
          </a:stretch>
        </p:blipFill>
        <p:spPr>
          <a:xfrm>
            <a:off x="3776526" y="4049779"/>
            <a:ext cx="639750" cy="631852"/>
          </a:xfrm>
          <a:prstGeom prst="rect">
            <a:avLst/>
          </a:prstGeom>
        </p:spPr>
      </p:pic>
      <p:pic>
        <p:nvPicPr>
          <p:cNvPr id="134" name="Graphique 133">
            <a:extLst>
              <a:ext uri="{FF2B5EF4-FFF2-40B4-BE49-F238E27FC236}">
                <a16:creationId xmlns:a16="http://schemas.microsoft.com/office/drawing/2014/main" id="{02F8FFE9-5300-3E75-0A4C-8A94E7A39DD6}"/>
              </a:ext>
            </a:extLst>
          </p:cNvPr>
          <p:cNvPicPr>
            <a:picLocks noChangeAspect="1"/>
          </p:cNvPicPr>
          <p:nvPr/>
        </p:nvPicPr>
        <p:blipFill>
          <a:blip r:embed="rId37">
            <a:extLst>
              <a:ext uri="{96DAC541-7B7A-43D3-8B79-37D633B846F1}">
                <asvg:svgBlip xmlns:asvg="http://schemas.microsoft.com/office/drawing/2016/SVG/main" r:embed="rId38"/>
              </a:ext>
            </a:extLst>
          </a:blip>
          <a:stretch>
            <a:fillRect/>
          </a:stretch>
        </p:blipFill>
        <p:spPr>
          <a:xfrm>
            <a:off x="2989786" y="4049779"/>
            <a:ext cx="639750" cy="631852"/>
          </a:xfrm>
          <a:prstGeom prst="rect">
            <a:avLst/>
          </a:prstGeom>
        </p:spPr>
      </p:pic>
      <p:pic>
        <p:nvPicPr>
          <p:cNvPr id="136" name="Graphique 135">
            <a:extLst>
              <a:ext uri="{FF2B5EF4-FFF2-40B4-BE49-F238E27FC236}">
                <a16:creationId xmlns:a16="http://schemas.microsoft.com/office/drawing/2014/main" id="{BCF2E6A8-D653-0C5C-ED91-91C7D0A38C80}"/>
              </a:ext>
            </a:extLst>
          </p:cNvPr>
          <p:cNvPicPr>
            <a:picLocks noChangeAspect="1"/>
          </p:cNvPicPr>
          <p:nvPr/>
        </p:nvPicPr>
        <p:blipFill>
          <a:blip r:embed="rId39">
            <a:extLst>
              <a:ext uri="{96DAC541-7B7A-43D3-8B79-37D633B846F1}">
                <asvg:svgBlip xmlns:asvg="http://schemas.microsoft.com/office/drawing/2016/SVG/main" r:embed="rId40"/>
              </a:ext>
            </a:extLst>
          </a:blip>
          <a:stretch>
            <a:fillRect/>
          </a:stretch>
        </p:blipFill>
        <p:spPr>
          <a:xfrm>
            <a:off x="4599642" y="3977919"/>
            <a:ext cx="742362" cy="959638"/>
          </a:xfrm>
          <a:prstGeom prst="rect">
            <a:avLst/>
          </a:prstGeom>
        </p:spPr>
      </p:pic>
      <p:pic>
        <p:nvPicPr>
          <p:cNvPr id="138" name="Graphique 137">
            <a:extLst>
              <a:ext uri="{FF2B5EF4-FFF2-40B4-BE49-F238E27FC236}">
                <a16:creationId xmlns:a16="http://schemas.microsoft.com/office/drawing/2014/main" id="{AF431149-3427-3FF4-EA68-BAE7370FBF59}"/>
              </a:ext>
            </a:extLst>
          </p:cNvPr>
          <p:cNvPicPr>
            <a:picLocks noChangeAspect="1"/>
          </p:cNvPicPr>
          <p:nvPr/>
        </p:nvPicPr>
        <p:blipFill>
          <a:blip r:embed="rId41">
            <a:extLst>
              <a:ext uri="{96DAC541-7B7A-43D3-8B79-37D633B846F1}">
                <asvg:svgBlip xmlns:asvg="http://schemas.microsoft.com/office/drawing/2016/SVG/main" r:embed="rId42"/>
              </a:ext>
            </a:extLst>
          </a:blip>
          <a:stretch>
            <a:fillRect/>
          </a:stretch>
        </p:blipFill>
        <p:spPr>
          <a:xfrm>
            <a:off x="5604952" y="3980667"/>
            <a:ext cx="451556" cy="762000"/>
          </a:xfrm>
          <a:prstGeom prst="rect">
            <a:avLst/>
          </a:prstGeom>
        </p:spPr>
      </p:pic>
      <p:pic>
        <p:nvPicPr>
          <p:cNvPr id="139" name="Graphique 138">
            <a:extLst>
              <a:ext uri="{FF2B5EF4-FFF2-40B4-BE49-F238E27FC236}">
                <a16:creationId xmlns:a16="http://schemas.microsoft.com/office/drawing/2014/main" id="{8C9D703B-49B0-CFD7-6B8E-FB47E02A7EAD}"/>
              </a:ext>
            </a:extLst>
          </p:cNvPr>
          <p:cNvPicPr>
            <a:picLocks noChangeAspect="1"/>
          </p:cNvPicPr>
          <p:nvPr/>
        </p:nvPicPr>
        <p:blipFill>
          <a:blip r:embed="rId43">
            <a:extLst>
              <a:ext uri="{96DAC541-7B7A-43D3-8B79-37D633B846F1}">
                <asvg:svgBlip xmlns:asvg="http://schemas.microsoft.com/office/drawing/2016/SVG/main" r:embed="rId44"/>
              </a:ext>
            </a:extLst>
          </a:blip>
          <a:stretch>
            <a:fillRect/>
          </a:stretch>
        </p:blipFill>
        <p:spPr>
          <a:xfrm>
            <a:off x="6199281" y="3972050"/>
            <a:ext cx="451556" cy="762000"/>
          </a:xfrm>
          <a:prstGeom prst="rect">
            <a:avLst/>
          </a:prstGeom>
        </p:spPr>
      </p:pic>
      <p:pic>
        <p:nvPicPr>
          <p:cNvPr id="140" name="Graphique 139">
            <a:extLst>
              <a:ext uri="{FF2B5EF4-FFF2-40B4-BE49-F238E27FC236}">
                <a16:creationId xmlns:a16="http://schemas.microsoft.com/office/drawing/2014/main" id="{22B9F2E5-7CCF-4B19-2DA9-C6DDE36A5F35}"/>
              </a:ext>
            </a:extLst>
          </p:cNvPr>
          <p:cNvPicPr>
            <a:picLocks noChangeAspect="1"/>
          </p:cNvPicPr>
          <p:nvPr/>
        </p:nvPicPr>
        <p:blipFill>
          <a:blip r:embed="rId45">
            <a:extLst>
              <a:ext uri="{96DAC541-7B7A-43D3-8B79-37D633B846F1}">
                <asvg:svgBlip xmlns:asvg="http://schemas.microsoft.com/office/drawing/2016/SVG/main" r:embed="rId46"/>
              </a:ext>
            </a:extLst>
          </a:blip>
          <a:stretch>
            <a:fillRect/>
          </a:stretch>
        </p:blipFill>
        <p:spPr>
          <a:xfrm>
            <a:off x="5568347" y="4689149"/>
            <a:ext cx="451556" cy="762000"/>
          </a:xfrm>
          <a:prstGeom prst="rect">
            <a:avLst/>
          </a:prstGeom>
        </p:spPr>
      </p:pic>
      <p:pic>
        <p:nvPicPr>
          <p:cNvPr id="141" name="Graphique 140">
            <a:extLst>
              <a:ext uri="{FF2B5EF4-FFF2-40B4-BE49-F238E27FC236}">
                <a16:creationId xmlns:a16="http://schemas.microsoft.com/office/drawing/2014/main" id="{0D55261D-3633-B43D-CBF4-D157AEEA7F06}"/>
              </a:ext>
            </a:extLst>
          </p:cNvPr>
          <p:cNvPicPr>
            <a:picLocks noChangeAspect="1"/>
          </p:cNvPicPr>
          <p:nvPr/>
        </p:nvPicPr>
        <p:blipFill>
          <a:blip r:embed="rId47">
            <a:extLst>
              <a:ext uri="{96DAC541-7B7A-43D3-8B79-37D633B846F1}">
                <asvg:svgBlip xmlns:asvg="http://schemas.microsoft.com/office/drawing/2016/SVG/main" r:embed="rId48"/>
              </a:ext>
            </a:extLst>
          </a:blip>
          <a:stretch>
            <a:fillRect/>
          </a:stretch>
        </p:blipFill>
        <p:spPr>
          <a:xfrm>
            <a:off x="6193831" y="4598649"/>
            <a:ext cx="451556" cy="762000"/>
          </a:xfrm>
          <a:prstGeom prst="rect">
            <a:avLst/>
          </a:prstGeom>
        </p:spPr>
      </p:pic>
      <p:pic>
        <p:nvPicPr>
          <p:cNvPr id="143" name="Graphique 142">
            <a:extLst>
              <a:ext uri="{FF2B5EF4-FFF2-40B4-BE49-F238E27FC236}">
                <a16:creationId xmlns:a16="http://schemas.microsoft.com/office/drawing/2014/main" id="{00D7E34D-4296-7C9E-CB13-1993865C74D0}"/>
              </a:ext>
            </a:extLst>
          </p:cNvPr>
          <p:cNvPicPr>
            <a:picLocks noChangeAspect="1"/>
          </p:cNvPicPr>
          <p:nvPr/>
        </p:nvPicPr>
        <p:blipFill>
          <a:blip r:embed="rId49">
            <a:extLst>
              <a:ext uri="{96DAC541-7B7A-43D3-8B79-37D633B846F1}">
                <asvg:svgBlip xmlns:asvg="http://schemas.microsoft.com/office/drawing/2016/SVG/main" r:embed="rId50"/>
              </a:ext>
            </a:extLst>
          </a:blip>
          <a:stretch>
            <a:fillRect/>
          </a:stretch>
        </p:blipFill>
        <p:spPr>
          <a:xfrm>
            <a:off x="7360665" y="5207558"/>
            <a:ext cx="543718" cy="761999"/>
          </a:xfrm>
          <a:prstGeom prst="rect">
            <a:avLst/>
          </a:prstGeom>
        </p:spPr>
      </p:pic>
      <p:pic>
        <p:nvPicPr>
          <p:cNvPr id="145" name="Graphique 144">
            <a:extLst>
              <a:ext uri="{FF2B5EF4-FFF2-40B4-BE49-F238E27FC236}">
                <a16:creationId xmlns:a16="http://schemas.microsoft.com/office/drawing/2014/main" id="{6585407C-6264-77BA-613D-8D24C57C1080}"/>
              </a:ext>
            </a:extLst>
          </p:cNvPr>
          <p:cNvPicPr>
            <a:picLocks noChangeAspect="1"/>
          </p:cNvPicPr>
          <p:nvPr/>
        </p:nvPicPr>
        <p:blipFill>
          <a:blip r:embed="rId51">
            <a:extLst>
              <a:ext uri="{96DAC541-7B7A-43D3-8B79-37D633B846F1}">
                <asvg:svgBlip xmlns:asvg="http://schemas.microsoft.com/office/drawing/2016/SVG/main" r:embed="rId52"/>
              </a:ext>
            </a:extLst>
          </a:blip>
          <a:stretch>
            <a:fillRect/>
          </a:stretch>
        </p:blipFill>
        <p:spPr>
          <a:xfrm>
            <a:off x="8840582" y="5207559"/>
            <a:ext cx="543719" cy="762000"/>
          </a:xfrm>
          <a:prstGeom prst="rect">
            <a:avLst/>
          </a:prstGeom>
        </p:spPr>
      </p:pic>
      <p:pic>
        <p:nvPicPr>
          <p:cNvPr id="149" name="Graphique 148">
            <a:extLst>
              <a:ext uri="{FF2B5EF4-FFF2-40B4-BE49-F238E27FC236}">
                <a16:creationId xmlns:a16="http://schemas.microsoft.com/office/drawing/2014/main" id="{70559E69-EC2B-2D46-38A0-7A986F2412A9}"/>
              </a:ext>
            </a:extLst>
          </p:cNvPr>
          <p:cNvPicPr>
            <a:picLocks noChangeAspect="1"/>
          </p:cNvPicPr>
          <p:nvPr/>
        </p:nvPicPr>
        <p:blipFill>
          <a:blip r:embed="rId53">
            <a:extLst>
              <a:ext uri="{96DAC541-7B7A-43D3-8B79-37D633B846F1}">
                <asvg:svgBlip xmlns:asvg="http://schemas.microsoft.com/office/drawing/2016/SVG/main" r:embed="rId54"/>
              </a:ext>
            </a:extLst>
          </a:blip>
          <a:stretch>
            <a:fillRect/>
          </a:stretch>
        </p:blipFill>
        <p:spPr>
          <a:xfrm>
            <a:off x="8075712" y="5207558"/>
            <a:ext cx="543718" cy="761999"/>
          </a:xfrm>
          <a:prstGeom prst="rect">
            <a:avLst/>
          </a:prstGeom>
        </p:spPr>
      </p:pic>
      <p:pic>
        <p:nvPicPr>
          <p:cNvPr id="151" name="Graphique 150">
            <a:extLst>
              <a:ext uri="{FF2B5EF4-FFF2-40B4-BE49-F238E27FC236}">
                <a16:creationId xmlns:a16="http://schemas.microsoft.com/office/drawing/2014/main" id="{7BF2C7D0-C9FA-DCF6-071F-78F156B0FEFC}"/>
              </a:ext>
            </a:extLst>
          </p:cNvPr>
          <p:cNvPicPr>
            <a:picLocks noChangeAspect="1"/>
          </p:cNvPicPr>
          <p:nvPr/>
        </p:nvPicPr>
        <p:blipFill>
          <a:blip r:embed="rId55">
            <a:extLst>
              <a:ext uri="{96DAC541-7B7A-43D3-8B79-37D633B846F1}">
                <asvg:svgBlip xmlns:asvg="http://schemas.microsoft.com/office/drawing/2016/SVG/main" r:embed="rId56"/>
              </a:ext>
            </a:extLst>
          </a:blip>
          <a:stretch>
            <a:fillRect/>
          </a:stretch>
        </p:blipFill>
        <p:spPr>
          <a:xfrm>
            <a:off x="8821379" y="1853112"/>
            <a:ext cx="597889" cy="1508521"/>
          </a:xfrm>
          <a:prstGeom prst="rect">
            <a:avLst/>
          </a:prstGeom>
        </p:spPr>
      </p:pic>
      <p:pic>
        <p:nvPicPr>
          <p:cNvPr id="153" name="Graphique 152">
            <a:extLst>
              <a:ext uri="{FF2B5EF4-FFF2-40B4-BE49-F238E27FC236}">
                <a16:creationId xmlns:a16="http://schemas.microsoft.com/office/drawing/2014/main" id="{E97F2579-408B-64A7-3397-345598276480}"/>
              </a:ext>
            </a:extLst>
          </p:cNvPr>
          <p:cNvPicPr>
            <a:picLocks noChangeAspect="1"/>
          </p:cNvPicPr>
          <p:nvPr/>
        </p:nvPicPr>
        <p:blipFill>
          <a:blip r:embed="rId57">
            <a:extLst>
              <a:ext uri="{96DAC541-7B7A-43D3-8B79-37D633B846F1}">
                <asvg:svgBlip xmlns:asvg="http://schemas.microsoft.com/office/drawing/2016/SVG/main" r:embed="rId58"/>
              </a:ext>
            </a:extLst>
          </a:blip>
          <a:stretch>
            <a:fillRect/>
          </a:stretch>
        </p:blipFill>
        <p:spPr>
          <a:xfrm>
            <a:off x="2699945" y="1823595"/>
            <a:ext cx="628224" cy="1585058"/>
          </a:xfrm>
          <a:prstGeom prst="rect">
            <a:avLst/>
          </a:prstGeom>
        </p:spPr>
      </p:pic>
      <p:pic>
        <p:nvPicPr>
          <p:cNvPr id="155" name="Graphique 154">
            <a:extLst>
              <a:ext uri="{FF2B5EF4-FFF2-40B4-BE49-F238E27FC236}">
                <a16:creationId xmlns:a16="http://schemas.microsoft.com/office/drawing/2014/main" id="{3189B63F-824F-1742-574A-0FC0FBE77C54}"/>
              </a:ext>
            </a:extLst>
          </p:cNvPr>
          <p:cNvPicPr>
            <a:picLocks noChangeAspect="1"/>
          </p:cNvPicPr>
          <p:nvPr/>
        </p:nvPicPr>
        <p:blipFill>
          <a:blip r:embed="rId59">
            <a:extLst>
              <a:ext uri="{96DAC541-7B7A-43D3-8B79-37D633B846F1}">
                <asvg:svgBlip xmlns:asvg="http://schemas.microsoft.com/office/drawing/2016/SVG/main" r:embed="rId60"/>
              </a:ext>
            </a:extLst>
          </a:blip>
          <a:stretch>
            <a:fillRect/>
          </a:stretch>
        </p:blipFill>
        <p:spPr>
          <a:xfrm>
            <a:off x="7228810" y="4060730"/>
            <a:ext cx="807980" cy="807980"/>
          </a:xfrm>
          <a:prstGeom prst="rect">
            <a:avLst/>
          </a:prstGeom>
        </p:spPr>
      </p:pic>
      <p:pic>
        <p:nvPicPr>
          <p:cNvPr id="156" name="Graphique 155">
            <a:extLst>
              <a:ext uri="{FF2B5EF4-FFF2-40B4-BE49-F238E27FC236}">
                <a16:creationId xmlns:a16="http://schemas.microsoft.com/office/drawing/2014/main" id="{00C6723F-18EC-A851-550C-B11BBEDBD982}"/>
              </a:ext>
            </a:extLst>
          </p:cNvPr>
          <p:cNvPicPr>
            <a:picLocks noChangeAspect="1"/>
          </p:cNvPicPr>
          <p:nvPr/>
        </p:nvPicPr>
        <p:blipFill>
          <a:blip r:embed="rId61">
            <a:extLst>
              <a:ext uri="{96DAC541-7B7A-43D3-8B79-37D633B846F1}">
                <asvg:svgBlip xmlns:asvg="http://schemas.microsoft.com/office/drawing/2016/SVG/main" r:embed="rId62"/>
              </a:ext>
            </a:extLst>
          </a:blip>
          <a:stretch>
            <a:fillRect/>
          </a:stretch>
        </p:blipFill>
        <p:spPr>
          <a:xfrm>
            <a:off x="8460990" y="4060730"/>
            <a:ext cx="807980" cy="807980"/>
          </a:xfrm>
          <a:prstGeom prst="rect">
            <a:avLst/>
          </a:prstGeom>
        </p:spPr>
      </p:pic>
      <p:pic>
        <p:nvPicPr>
          <p:cNvPr id="157" name="Graphique 156">
            <a:extLst>
              <a:ext uri="{FF2B5EF4-FFF2-40B4-BE49-F238E27FC236}">
                <a16:creationId xmlns:a16="http://schemas.microsoft.com/office/drawing/2014/main" id="{5A8A906C-91B8-1F6A-6E1B-3B848CFD93AD}"/>
              </a:ext>
            </a:extLst>
          </p:cNvPr>
          <p:cNvPicPr>
            <a:picLocks noChangeAspect="1"/>
          </p:cNvPicPr>
          <p:nvPr/>
        </p:nvPicPr>
        <p:blipFill>
          <a:blip r:embed="rId63">
            <a:extLst>
              <a:ext uri="{96DAC541-7B7A-43D3-8B79-37D633B846F1}">
                <asvg:svgBlip xmlns:asvg="http://schemas.microsoft.com/office/drawing/2016/SVG/main" r:embed="rId64"/>
              </a:ext>
            </a:extLst>
          </a:blip>
          <a:stretch>
            <a:fillRect/>
          </a:stretch>
        </p:blipFill>
        <p:spPr>
          <a:xfrm>
            <a:off x="9699505" y="4022233"/>
            <a:ext cx="807980" cy="807980"/>
          </a:xfrm>
          <a:prstGeom prst="rect">
            <a:avLst/>
          </a:prstGeom>
        </p:spPr>
      </p:pic>
      <p:pic>
        <p:nvPicPr>
          <p:cNvPr id="158" name="Graphique 157">
            <a:extLst>
              <a:ext uri="{FF2B5EF4-FFF2-40B4-BE49-F238E27FC236}">
                <a16:creationId xmlns:a16="http://schemas.microsoft.com/office/drawing/2014/main" id="{F0916FBC-530C-1D80-1E91-7885CF8D030A}"/>
              </a:ext>
            </a:extLst>
          </p:cNvPr>
          <p:cNvPicPr>
            <a:picLocks noChangeAspect="1"/>
          </p:cNvPicPr>
          <p:nvPr/>
        </p:nvPicPr>
        <p:blipFill>
          <a:blip r:embed="rId65">
            <a:extLst>
              <a:ext uri="{96DAC541-7B7A-43D3-8B79-37D633B846F1}">
                <asvg:svgBlip xmlns:asvg="http://schemas.microsoft.com/office/drawing/2016/SVG/main" r:embed="rId66"/>
              </a:ext>
            </a:extLst>
          </a:blip>
          <a:stretch>
            <a:fillRect/>
          </a:stretch>
        </p:blipFill>
        <p:spPr>
          <a:xfrm>
            <a:off x="10931685" y="3994769"/>
            <a:ext cx="807980" cy="807980"/>
          </a:xfrm>
          <a:prstGeom prst="rect">
            <a:avLst/>
          </a:prstGeom>
        </p:spPr>
      </p:pic>
      <p:sp>
        <p:nvSpPr>
          <p:cNvPr id="4" name="Flèche : pentagone 3">
            <a:extLst>
              <a:ext uri="{FF2B5EF4-FFF2-40B4-BE49-F238E27FC236}">
                <a16:creationId xmlns:a16="http://schemas.microsoft.com/office/drawing/2014/main" id="{844AF5D5-B1B3-53B5-0FB0-6F143F18405D}"/>
              </a:ext>
            </a:extLst>
          </p:cNvPr>
          <p:cNvSpPr/>
          <p:nvPr/>
        </p:nvSpPr>
        <p:spPr>
          <a:xfrm>
            <a:off x="0" y="147294"/>
            <a:ext cx="1127448" cy="328077"/>
          </a:xfrm>
          <a:prstGeom prst="homePlate">
            <a:avLst>
              <a:gd name="adj" fmla="val 58110"/>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dirty="0"/>
          </a:p>
        </p:txBody>
      </p:sp>
      <p:sp>
        <p:nvSpPr>
          <p:cNvPr id="5" name="ZoneTexte 4">
            <a:extLst>
              <a:ext uri="{FF2B5EF4-FFF2-40B4-BE49-F238E27FC236}">
                <a16:creationId xmlns:a16="http://schemas.microsoft.com/office/drawing/2014/main" id="{2E3CB588-B28C-0CAB-7624-E6B0447F075F}"/>
              </a:ext>
            </a:extLst>
          </p:cNvPr>
          <p:cNvSpPr txBox="1"/>
          <p:nvPr/>
        </p:nvSpPr>
        <p:spPr>
          <a:xfrm>
            <a:off x="119336" y="189220"/>
            <a:ext cx="1521564" cy="215444"/>
          </a:xfrm>
          <a:prstGeom prst="rect">
            <a:avLst/>
          </a:prstGeom>
          <a:noFill/>
        </p:spPr>
        <p:txBody>
          <a:bodyPr wrap="square" lIns="36000" tIns="0" rIns="36000" bIns="0" rtlCol="0">
            <a:spAutoFit/>
          </a:bodyPr>
          <a:lstStyle/>
          <a:p>
            <a:pPr>
              <a:buClr>
                <a:schemeClr val="tx2"/>
              </a:buClr>
            </a:pPr>
            <a:r>
              <a:rPr lang="en-US" sz="1400" dirty="0"/>
              <a:t>Appendices</a:t>
            </a:r>
          </a:p>
        </p:txBody>
      </p:sp>
    </p:spTree>
    <p:extLst>
      <p:ext uri="{BB962C8B-B14F-4D97-AF65-F5344CB8AC3E}">
        <p14:creationId xmlns:p14="http://schemas.microsoft.com/office/powerpoint/2010/main" val="6127972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C73FD26A-4D2A-A199-018F-B7377C70D3F2}"/>
              </a:ext>
            </a:extLst>
          </p:cNvPr>
          <p:cNvSpPr>
            <a:spLocks noGrp="1"/>
          </p:cNvSpPr>
          <p:nvPr>
            <p:ph type="sldNum" sz="quarter" idx="11"/>
          </p:nvPr>
        </p:nvSpPr>
        <p:spPr/>
        <p:txBody>
          <a:bodyPr/>
          <a:lstStyle/>
          <a:p>
            <a:fld id="{72F7D735-2684-4015-BC38-8C62B24B466E}" type="slidenum">
              <a:rPr lang="fr-FR" smtClean="0"/>
              <a:pPr/>
              <a:t>5</a:t>
            </a:fld>
            <a:endParaRPr lang="fr-FR" dirty="0"/>
          </a:p>
        </p:txBody>
      </p:sp>
      <p:sp>
        <p:nvSpPr>
          <p:cNvPr id="4" name="Espace réservé pour une image  3">
            <a:extLst>
              <a:ext uri="{FF2B5EF4-FFF2-40B4-BE49-F238E27FC236}">
                <a16:creationId xmlns:a16="http://schemas.microsoft.com/office/drawing/2014/main" id="{51953EAE-BA0F-FE0F-B285-5896CC22047C}"/>
              </a:ext>
            </a:extLst>
          </p:cNvPr>
          <p:cNvSpPr>
            <a:spLocks noGrp="1"/>
          </p:cNvSpPr>
          <p:nvPr>
            <p:ph type="pic" sz="quarter" idx="12"/>
          </p:nvPr>
        </p:nvSpPr>
        <p:spPr/>
        <p:txBody>
          <a:bodyPr/>
          <a:lstStyle/>
          <a:p>
            <a:endParaRPr lang="fr-FR" dirty="0"/>
          </a:p>
        </p:txBody>
      </p:sp>
      <p:sp>
        <p:nvSpPr>
          <p:cNvPr id="5" name="Espace réservé pour une image  4">
            <a:extLst>
              <a:ext uri="{FF2B5EF4-FFF2-40B4-BE49-F238E27FC236}">
                <a16:creationId xmlns:a16="http://schemas.microsoft.com/office/drawing/2014/main" id="{1A8D411D-769C-DB41-C699-449ACEF410B5}"/>
              </a:ext>
            </a:extLst>
          </p:cNvPr>
          <p:cNvSpPr>
            <a:spLocks noGrp="1"/>
          </p:cNvSpPr>
          <p:nvPr>
            <p:ph type="pic" sz="quarter" idx="13"/>
          </p:nvPr>
        </p:nvSpPr>
        <p:spPr/>
        <p:txBody>
          <a:bodyPr/>
          <a:lstStyle/>
          <a:p>
            <a:endParaRPr lang="fr-FR" dirty="0"/>
          </a:p>
        </p:txBody>
      </p:sp>
      <p:sp>
        <p:nvSpPr>
          <p:cNvPr id="6" name="Espace réservé du texte 5">
            <a:extLst>
              <a:ext uri="{FF2B5EF4-FFF2-40B4-BE49-F238E27FC236}">
                <a16:creationId xmlns:a16="http://schemas.microsoft.com/office/drawing/2014/main" id="{82F45424-55A7-444E-CF5B-E9374DFDD493}"/>
              </a:ext>
            </a:extLst>
          </p:cNvPr>
          <p:cNvSpPr>
            <a:spLocks noGrp="1"/>
          </p:cNvSpPr>
          <p:nvPr>
            <p:ph type="body" sz="quarter" idx="14"/>
          </p:nvPr>
        </p:nvSpPr>
        <p:spPr/>
        <p:txBody>
          <a:bodyPr/>
          <a:lstStyle/>
          <a:p>
            <a:endParaRPr lang="fr-FR" dirty="0"/>
          </a:p>
        </p:txBody>
      </p:sp>
      <p:sp>
        <p:nvSpPr>
          <p:cNvPr id="7" name="Espace réservé du texte 6">
            <a:extLst>
              <a:ext uri="{FF2B5EF4-FFF2-40B4-BE49-F238E27FC236}">
                <a16:creationId xmlns:a16="http://schemas.microsoft.com/office/drawing/2014/main" id="{9B8088CC-82C8-7EDE-F184-8C960520E56C}"/>
              </a:ext>
            </a:extLst>
          </p:cNvPr>
          <p:cNvSpPr>
            <a:spLocks noGrp="1"/>
          </p:cNvSpPr>
          <p:nvPr>
            <p:ph type="body" sz="quarter" idx="15"/>
          </p:nvPr>
        </p:nvSpPr>
        <p:spPr/>
        <p:txBody>
          <a:bodyPr/>
          <a:lstStyle/>
          <a:p>
            <a:endParaRPr lang="fr-FR" dirty="0"/>
          </a:p>
        </p:txBody>
      </p:sp>
      <p:sp>
        <p:nvSpPr>
          <p:cNvPr id="8" name="Espace réservé du texte 7">
            <a:extLst>
              <a:ext uri="{FF2B5EF4-FFF2-40B4-BE49-F238E27FC236}">
                <a16:creationId xmlns:a16="http://schemas.microsoft.com/office/drawing/2014/main" id="{147915DB-A805-66B7-DEE6-67A266247C7B}"/>
              </a:ext>
            </a:extLst>
          </p:cNvPr>
          <p:cNvSpPr>
            <a:spLocks noGrp="1"/>
          </p:cNvSpPr>
          <p:nvPr>
            <p:ph type="body" sz="quarter" idx="16"/>
          </p:nvPr>
        </p:nvSpPr>
        <p:spPr/>
        <p:txBody>
          <a:bodyPr/>
          <a:lstStyle/>
          <a:p>
            <a:endParaRPr lang="fr-FR" dirty="0"/>
          </a:p>
        </p:txBody>
      </p:sp>
      <p:sp>
        <p:nvSpPr>
          <p:cNvPr id="9" name="Espace réservé du texte 8">
            <a:extLst>
              <a:ext uri="{FF2B5EF4-FFF2-40B4-BE49-F238E27FC236}">
                <a16:creationId xmlns:a16="http://schemas.microsoft.com/office/drawing/2014/main" id="{A03DC78F-217F-760B-FC99-2D2680BC3372}"/>
              </a:ext>
            </a:extLst>
          </p:cNvPr>
          <p:cNvSpPr>
            <a:spLocks noGrp="1"/>
          </p:cNvSpPr>
          <p:nvPr>
            <p:ph type="body" sz="quarter" idx="17"/>
          </p:nvPr>
        </p:nvSpPr>
        <p:spPr/>
        <p:txBody>
          <a:bodyPr/>
          <a:lstStyle/>
          <a:p>
            <a:endParaRPr lang="fr-FR" dirty="0"/>
          </a:p>
        </p:txBody>
      </p:sp>
      <p:sp>
        <p:nvSpPr>
          <p:cNvPr id="10" name="Espace réservé du texte 9">
            <a:extLst>
              <a:ext uri="{FF2B5EF4-FFF2-40B4-BE49-F238E27FC236}">
                <a16:creationId xmlns:a16="http://schemas.microsoft.com/office/drawing/2014/main" id="{D6A72D6A-90B0-5E4D-C5A7-74590BCFADE0}"/>
              </a:ext>
            </a:extLst>
          </p:cNvPr>
          <p:cNvSpPr>
            <a:spLocks noGrp="1"/>
          </p:cNvSpPr>
          <p:nvPr>
            <p:ph type="body" sz="quarter" idx="18"/>
          </p:nvPr>
        </p:nvSpPr>
        <p:spPr/>
        <p:txBody>
          <a:bodyPr/>
          <a:lstStyle/>
          <a:p>
            <a:endParaRPr lang="fr-FR" dirty="0"/>
          </a:p>
        </p:txBody>
      </p:sp>
      <p:sp>
        <p:nvSpPr>
          <p:cNvPr id="11" name="Espace réservé du texte 10">
            <a:extLst>
              <a:ext uri="{FF2B5EF4-FFF2-40B4-BE49-F238E27FC236}">
                <a16:creationId xmlns:a16="http://schemas.microsoft.com/office/drawing/2014/main" id="{5BC5F684-F799-C915-ADA9-3E23E21D0D15}"/>
              </a:ext>
            </a:extLst>
          </p:cNvPr>
          <p:cNvSpPr>
            <a:spLocks noGrp="1"/>
          </p:cNvSpPr>
          <p:nvPr>
            <p:ph type="body" sz="quarter" idx="19"/>
          </p:nvPr>
        </p:nvSpPr>
        <p:spPr/>
        <p:txBody>
          <a:bodyPr/>
          <a:lstStyle/>
          <a:p>
            <a:endParaRPr lang="fr-FR" dirty="0"/>
          </a:p>
        </p:txBody>
      </p:sp>
      <p:sp>
        <p:nvSpPr>
          <p:cNvPr id="2" name="Espace réservé du pied de page 1">
            <a:extLst>
              <a:ext uri="{FF2B5EF4-FFF2-40B4-BE49-F238E27FC236}">
                <a16:creationId xmlns:a16="http://schemas.microsoft.com/office/drawing/2014/main" id="{E3DA14C9-297A-C874-11A8-811D95A4B87F}"/>
              </a:ext>
            </a:extLst>
          </p:cNvPr>
          <p:cNvSpPr>
            <a:spLocks noGrp="1"/>
          </p:cNvSpPr>
          <p:nvPr>
            <p:ph type="ftr" sz="quarter" idx="4294967295"/>
          </p:nvPr>
        </p:nvSpPr>
        <p:spPr>
          <a:xfrm>
            <a:off x="0" y="6624638"/>
            <a:ext cx="5038725" cy="122237"/>
          </a:xfrm>
        </p:spPr>
        <p:txBody>
          <a:bodyPr/>
          <a:lstStyle/>
          <a:p>
            <a:r>
              <a:rPr lang="en-US" dirty="0"/>
              <a:t>Confidentiality level | MM/DD/YYYY | Presenter</a:t>
            </a:r>
          </a:p>
        </p:txBody>
      </p:sp>
    </p:spTree>
    <p:extLst>
      <p:ext uri="{BB962C8B-B14F-4D97-AF65-F5344CB8AC3E}">
        <p14:creationId xmlns:p14="http://schemas.microsoft.com/office/powerpoint/2010/main" val="20512336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pic>
        <p:nvPicPr>
          <p:cNvPr id="3" name="Graphique 2">
            <a:extLst>
              <a:ext uri="{FF2B5EF4-FFF2-40B4-BE49-F238E27FC236}">
                <a16:creationId xmlns:a16="http://schemas.microsoft.com/office/drawing/2014/main" id="{1320DADA-E598-E990-C17F-39B8C4275EC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flipH="1">
            <a:off x="610717" y="4149080"/>
            <a:ext cx="2011305" cy="2708920"/>
          </a:xfrm>
          <a:prstGeom prst="rect">
            <a:avLst/>
          </a:prstGeom>
        </p:spPr>
      </p:pic>
      <p:sp>
        <p:nvSpPr>
          <p:cNvPr id="4" name="Ellipse 3">
            <a:extLst>
              <a:ext uri="{FF2B5EF4-FFF2-40B4-BE49-F238E27FC236}">
                <a16:creationId xmlns:a16="http://schemas.microsoft.com/office/drawing/2014/main" id="{053A191B-0E26-2E3F-89BB-48B24D52941B}"/>
              </a:ext>
            </a:extLst>
          </p:cNvPr>
          <p:cNvSpPr/>
          <p:nvPr/>
        </p:nvSpPr>
        <p:spPr>
          <a:xfrm>
            <a:off x="-168696" y="-171400"/>
            <a:ext cx="3240360" cy="3240360"/>
          </a:xfrm>
          <a:prstGeom prst="ellipse">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 </a:t>
            </a:r>
          </a:p>
        </p:txBody>
      </p:sp>
      <p:sp>
        <p:nvSpPr>
          <p:cNvPr id="6" name="ZoneTexte 5">
            <a:extLst>
              <a:ext uri="{FF2B5EF4-FFF2-40B4-BE49-F238E27FC236}">
                <a16:creationId xmlns:a16="http://schemas.microsoft.com/office/drawing/2014/main" id="{1CD22D75-39C4-FF84-6DE0-2FA35C76BE8A}"/>
              </a:ext>
            </a:extLst>
          </p:cNvPr>
          <p:cNvSpPr txBox="1"/>
          <p:nvPr/>
        </p:nvSpPr>
        <p:spPr>
          <a:xfrm>
            <a:off x="1042755" y="620688"/>
            <a:ext cx="817458" cy="615553"/>
          </a:xfrm>
          <a:prstGeom prst="rect">
            <a:avLst/>
          </a:prstGeom>
          <a:noFill/>
        </p:spPr>
        <p:txBody>
          <a:bodyPr wrap="square" lIns="36000" tIns="0" rIns="36000" bIns="0" rtlCol="0">
            <a:spAutoFit/>
          </a:bodyPr>
          <a:lstStyle/>
          <a:p>
            <a:pPr algn="ctr">
              <a:buClr>
                <a:schemeClr val="tx2"/>
              </a:buClr>
            </a:pPr>
            <a:r>
              <a:rPr lang="en-US" sz="4000" b="1" dirty="0">
                <a:solidFill>
                  <a:schemeClr val="bg1"/>
                </a:solidFill>
              </a:rPr>
              <a:t>02</a:t>
            </a:r>
          </a:p>
        </p:txBody>
      </p:sp>
      <p:sp>
        <p:nvSpPr>
          <p:cNvPr id="7" name="ZoneTexte 6">
            <a:extLst>
              <a:ext uri="{FF2B5EF4-FFF2-40B4-BE49-F238E27FC236}">
                <a16:creationId xmlns:a16="http://schemas.microsoft.com/office/drawing/2014/main" id="{6DF5784B-5FAB-D17B-D79D-B2A2514A4CA8}"/>
              </a:ext>
            </a:extLst>
          </p:cNvPr>
          <p:cNvSpPr txBox="1"/>
          <p:nvPr/>
        </p:nvSpPr>
        <p:spPr>
          <a:xfrm>
            <a:off x="623392" y="1422068"/>
            <a:ext cx="1656184" cy="738664"/>
          </a:xfrm>
          <a:prstGeom prst="rect">
            <a:avLst/>
          </a:prstGeom>
          <a:noFill/>
        </p:spPr>
        <p:txBody>
          <a:bodyPr wrap="square" lIns="36000" tIns="0" rIns="36000" bIns="0" rtlCol="0">
            <a:spAutoFit/>
          </a:bodyPr>
          <a:lstStyle/>
          <a:p>
            <a:pPr algn="ctr">
              <a:buClr>
                <a:schemeClr val="tx2"/>
              </a:buClr>
            </a:pPr>
            <a:r>
              <a:rPr lang="en-US" sz="1600" dirty="0">
                <a:solidFill>
                  <a:schemeClr val="bg1"/>
                </a:solidFill>
              </a:rPr>
              <a:t>Part 2 title: xxxx x xxx x xxx xxxxxxx xxxx xxx</a:t>
            </a:r>
          </a:p>
        </p:txBody>
      </p:sp>
      <p:sp>
        <p:nvSpPr>
          <p:cNvPr id="10" name="ZoneTexte 9">
            <a:extLst>
              <a:ext uri="{FF2B5EF4-FFF2-40B4-BE49-F238E27FC236}">
                <a16:creationId xmlns:a16="http://schemas.microsoft.com/office/drawing/2014/main" id="{92F77DE6-E255-AE16-6985-B7CBD667661B}"/>
              </a:ext>
            </a:extLst>
          </p:cNvPr>
          <p:cNvSpPr txBox="1"/>
          <p:nvPr/>
        </p:nvSpPr>
        <p:spPr>
          <a:xfrm>
            <a:off x="3719736" y="2264197"/>
            <a:ext cx="7344817" cy="2585323"/>
          </a:xfrm>
          <a:prstGeom prst="rect">
            <a:avLst/>
          </a:prstGeom>
          <a:noFill/>
        </p:spPr>
        <p:txBody>
          <a:bodyPr wrap="square" lIns="36000" tIns="0" rIns="36000" bIns="0" rtlCol="0" anchor="ctr" anchorCtr="0">
            <a:spAutoFit/>
          </a:bodyPr>
          <a:lstStyle/>
          <a:p>
            <a:pPr>
              <a:buClr>
                <a:schemeClr val="tx2"/>
              </a:buClr>
            </a:pPr>
            <a:r>
              <a:rPr lang="en-US" sz="2400" dirty="0">
                <a:solidFill>
                  <a:schemeClr val="bg1"/>
                </a:solidFill>
              </a:rPr>
              <a:t>Sub-chapter title</a:t>
            </a:r>
          </a:p>
          <a:p>
            <a:pPr>
              <a:buClr>
                <a:schemeClr val="tx2"/>
              </a:buClr>
            </a:pPr>
            <a:endParaRPr lang="fr-FR" sz="2400" dirty="0">
              <a:solidFill>
                <a:schemeClr val="bg1"/>
              </a:solidFill>
            </a:endParaRPr>
          </a:p>
          <a:p>
            <a:pPr>
              <a:buClr>
                <a:schemeClr val="tx2"/>
              </a:buClr>
            </a:pPr>
            <a:r>
              <a:rPr lang="en-US" sz="2400" dirty="0">
                <a:solidFill>
                  <a:schemeClr val="bg1"/>
                </a:solidFill>
              </a:rPr>
              <a:t>Sub-chapter title</a:t>
            </a:r>
          </a:p>
          <a:p>
            <a:pPr>
              <a:buClr>
                <a:schemeClr val="tx2"/>
              </a:buClr>
            </a:pPr>
            <a:endParaRPr lang="fr-FR" sz="2400" dirty="0">
              <a:solidFill>
                <a:schemeClr val="bg1"/>
              </a:solidFill>
            </a:endParaRPr>
          </a:p>
          <a:p>
            <a:pPr>
              <a:buClr>
                <a:schemeClr val="tx2"/>
              </a:buClr>
            </a:pPr>
            <a:r>
              <a:rPr lang="en-US" sz="2400" dirty="0">
                <a:solidFill>
                  <a:schemeClr val="bg1"/>
                </a:solidFill>
              </a:rPr>
              <a:t>Sub-chapter title</a:t>
            </a:r>
          </a:p>
          <a:p>
            <a:pPr>
              <a:buClr>
                <a:schemeClr val="tx2"/>
              </a:buClr>
            </a:pPr>
            <a:endParaRPr lang="fr-FR" sz="2400" dirty="0">
              <a:solidFill>
                <a:schemeClr val="bg1"/>
              </a:solidFill>
            </a:endParaRPr>
          </a:p>
          <a:p>
            <a:pPr>
              <a:buClr>
                <a:schemeClr val="tx2"/>
              </a:buClr>
            </a:pPr>
            <a:r>
              <a:rPr lang="en-US" sz="2400" dirty="0">
                <a:solidFill>
                  <a:schemeClr val="bg1"/>
                </a:solidFill>
              </a:rPr>
              <a:t>Sub-chapter title</a:t>
            </a:r>
          </a:p>
        </p:txBody>
      </p:sp>
    </p:spTree>
    <p:extLst>
      <p:ext uri="{BB962C8B-B14F-4D97-AF65-F5344CB8AC3E}">
        <p14:creationId xmlns:p14="http://schemas.microsoft.com/office/powerpoint/2010/main" val="9039200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527D3649-D7BA-F0BA-59E3-C7FEFC1CE703}"/>
              </a:ext>
            </a:extLst>
          </p:cNvPr>
          <p:cNvSpPr>
            <a:spLocks noGrp="1"/>
          </p:cNvSpPr>
          <p:nvPr>
            <p:ph type="sldNum" sz="quarter" idx="11"/>
          </p:nvPr>
        </p:nvSpPr>
        <p:spPr/>
        <p:txBody>
          <a:bodyPr/>
          <a:lstStyle/>
          <a:p>
            <a:fld id="{72F7D735-2684-4015-BC38-8C62B24B466E}" type="slidenum">
              <a:rPr lang="fr-FR" smtClean="0"/>
              <a:pPr/>
              <a:t>7</a:t>
            </a:fld>
            <a:endParaRPr lang="fr-FR" dirty="0"/>
          </a:p>
        </p:txBody>
      </p:sp>
      <p:sp>
        <p:nvSpPr>
          <p:cNvPr id="20" name="Espace réservé pour une image  19">
            <a:extLst>
              <a:ext uri="{FF2B5EF4-FFF2-40B4-BE49-F238E27FC236}">
                <a16:creationId xmlns:a16="http://schemas.microsoft.com/office/drawing/2014/main" id="{08BB7799-75B4-1869-DC6E-13C039D94878}"/>
              </a:ext>
            </a:extLst>
          </p:cNvPr>
          <p:cNvSpPr>
            <a:spLocks noGrp="1"/>
          </p:cNvSpPr>
          <p:nvPr>
            <p:ph type="pic" sz="quarter" idx="12"/>
          </p:nvPr>
        </p:nvSpPr>
        <p:spPr/>
        <p:txBody>
          <a:bodyPr/>
          <a:lstStyle/>
          <a:p>
            <a:endParaRPr lang="fr-FR" dirty="0"/>
          </a:p>
        </p:txBody>
      </p:sp>
      <p:sp>
        <p:nvSpPr>
          <p:cNvPr id="21" name="Espace réservé pour une image  20">
            <a:extLst>
              <a:ext uri="{FF2B5EF4-FFF2-40B4-BE49-F238E27FC236}">
                <a16:creationId xmlns:a16="http://schemas.microsoft.com/office/drawing/2014/main" id="{E4BCA9CC-09C8-F3D4-B97E-EF2677A23FFE}"/>
              </a:ext>
            </a:extLst>
          </p:cNvPr>
          <p:cNvSpPr>
            <a:spLocks noGrp="1"/>
          </p:cNvSpPr>
          <p:nvPr>
            <p:ph type="pic" sz="quarter" idx="13"/>
          </p:nvPr>
        </p:nvSpPr>
        <p:spPr/>
        <p:txBody>
          <a:bodyPr/>
          <a:lstStyle/>
          <a:p>
            <a:endParaRPr lang="fr-FR" dirty="0"/>
          </a:p>
        </p:txBody>
      </p:sp>
      <p:sp>
        <p:nvSpPr>
          <p:cNvPr id="22" name="Espace réservé du texte 21">
            <a:extLst>
              <a:ext uri="{FF2B5EF4-FFF2-40B4-BE49-F238E27FC236}">
                <a16:creationId xmlns:a16="http://schemas.microsoft.com/office/drawing/2014/main" id="{4D46EEDA-A811-B7E5-F5C9-995E9B58B742}"/>
              </a:ext>
            </a:extLst>
          </p:cNvPr>
          <p:cNvSpPr>
            <a:spLocks noGrp="1"/>
          </p:cNvSpPr>
          <p:nvPr>
            <p:ph type="body" sz="quarter" idx="14"/>
          </p:nvPr>
        </p:nvSpPr>
        <p:spPr/>
        <p:txBody>
          <a:bodyPr/>
          <a:lstStyle/>
          <a:p>
            <a:endParaRPr lang="fr-FR" dirty="0"/>
          </a:p>
        </p:txBody>
      </p:sp>
      <p:sp>
        <p:nvSpPr>
          <p:cNvPr id="23" name="Espace réservé du texte 22">
            <a:extLst>
              <a:ext uri="{FF2B5EF4-FFF2-40B4-BE49-F238E27FC236}">
                <a16:creationId xmlns:a16="http://schemas.microsoft.com/office/drawing/2014/main" id="{D09D6565-9031-5C08-ED45-40796C95BDF1}"/>
              </a:ext>
            </a:extLst>
          </p:cNvPr>
          <p:cNvSpPr>
            <a:spLocks noGrp="1"/>
          </p:cNvSpPr>
          <p:nvPr>
            <p:ph type="body" sz="quarter" idx="15"/>
          </p:nvPr>
        </p:nvSpPr>
        <p:spPr/>
        <p:txBody>
          <a:bodyPr/>
          <a:lstStyle/>
          <a:p>
            <a:endParaRPr lang="fr-FR" dirty="0"/>
          </a:p>
        </p:txBody>
      </p:sp>
      <p:sp>
        <p:nvSpPr>
          <p:cNvPr id="24" name="Espace réservé du texte 23">
            <a:extLst>
              <a:ext uri="{FF2B5EF4-FFF2-40B4-BE49-F238E27FC236}">
                <a16:creationId xmlns:a16="http://schemas.microsoft.com/office/drawing/2014/main" id="{29D6CE81-4780-A569-50E2-29BCE897D16E}"/>
              </a:ext>
            </a:extLst>
          </p:cNvPr>
          <p:cNvSpPr>
            <a:spLocks noGrp="1"/>
          </p:cNvSpPr>
          <p:nvPr>
            <p:ph type="body" sz="quarter" idx="16"/>
          </p:nvPr>
        </p:nvSpPr>
        <p:spPr/>
        <p:txBody>
          <a:bodyPr/>
          <a:lstStyle/>
          <a:p>
            <a:endParaRPr lang="fr-FR" dirty="0"/>
          </a:p>
        </p:txBody>
      </p:sp>
      <p:sp>
        <p:nvSpPr>
          <p:cNvPr id="25" name="Espace réservé du texte 24">
            <a:extLst>
              <a:ext uri="{FF2B5EF4-FFF2-40B4-BE49-F238E27FC236}">
                <a16:creationId xmlns:a16="http://schemas.microsoft.com/office/drawing/2014/main" id="{7A6D816A-B6D2-467E-25C1-3EEC87F2AE0F}"/>
              </a:ext>
            </a:extLst>
          </p:cNvPr>
          <p:cNvSpPr>
            <a:spLocks noGrp="1"/>
          </p:cNvSpPr>
          <p:nvPr>
            <p:ph type="body" sz="quarter" idx="17"/>
          </p:nvPr>
        </p:nvSpPr>
        <p:spPr/>
        <p:txBody>
          <a:bodyPr/>
          <a:lstStyle/>
          <a:p>
            <a:endParaRPr lang="fr-FR" dirty="0"/>
          </a:p>
        </p:txBody>
      </p:sp>
      <p:sp>
        <p:nvSpPr>
          <p:cNvPr id="26" name="Espace réservé du texte 25">
            <a:extLst>
              <a:ext uri="{FF2B5EF4-FFF2-40B4-BE49-F238E27FC236}">
                <a16:creationId xmlns:a16="http://schemas.microsoft.com/office/drawing/2014/main" id="{389EABA3-B98C-A3F5-2C70-4D8ED4ACE380}"/>
              </a:ext>
            </a:extLst>
          </p:cNvPr>
          <p:cNvSpPr>
            <a:spLocks noGrp="1"/>
          </p:cNvSpPr>
          <p:nvPr>
            <p:ph type="body" sz="quarter" idx="18"/>
          </p:nvPr>
        </p:nvSpPr>
        <p:spPr/>
        <p:txBody>
          <a:bodyPr/>
          <a:lstStyle/>
          <a:p>
            <a:endParaRPr lang="fr-FR" dirty="0"/>
          </a:p>
        </p:txBody>
      </p:sp>
      <p:sp>
        <p:nvSpPr>
          <p:cNvPr id="27" name="Espace réservé du texte 26">
            <a:extLst>
              <a:ext uri="{FF2B5EF4-FFF2-40B4-BE49-F238E27FC236}">
                <a16:creationId xmlns:a16="http://schemas.microsoft.com/office/drawing/2014/main" id="{E67F2099-F299-C995-EFD0-011154CF6D01}"/>
              </a:ext>
            </a:extLst>
          </p:cNvPr>
          <p:cNvSpPr>
            <a:spLocks noGrp="1"/>
          </p:cNvSpPr>
          <p:nvPr>
            <p:ph type="body" sz="quarter" idx="19"/>
          </p:nvPr>
        </p:nvSpPr>
        <p:spPr/>
        <p:txBody>
          <a:bodyPr/>
          <a:lstStyle/>
          <a:p>
            <a:endParaRPr lang="fr-FR" dirty="0"/>
          </a:p>
        </p:txBody>
      </p:sp>
      <p:sp>
        <p:nvSpPr>
          <p:cNvPr id="2" name="Espace réservé du pied de page 1">
            <a:extLst>
              <a:ext uri="{FF2B5EF4-FFF2-40B4-BE49-F238E27FC236}">
                <a16:creationId xmlns:a16="http://schemas.microsoft.com/office/drawing/2014/main" id="{447B28A8-D206-3468-B5C1-CF40A00921AE}"/>
              </a:ext>
            </a:extLst>
          </p:cNvPr>
          <p:cNvSpPr>
            <a:spLocks noGrp="1"/>
          </p:cNvSpPr>
          <p:nvPr>
            <p:ph type="ftr" sz="quarter" idx="4294967295"/>
          </p:nvPr>
        </p:nvSpPr>
        <p:spPr>
          <a:xfrm>
            <a:off x="0" y="6624638"/>
            <a:ext cx="5038725" cy="122237"/>
          </a:xfrm>
        </p:spPr>
        <p:txBody>
          <a:bodyPr/>
          <a:lstStyle/>
          <a:p>
            <a:r>
              <a:rPr lang="en-US" dirty="0"/>
              <a:t>Confidentiality level | MM/DD/YYYY | Presenter</a:t>
            </a:r>
          </a:p>
        </p:txBody>
      </p:sp>
    </p:spTree>
    <p:extLst>
      <p:ext uri="{BB962C8B-B14F-4D97-AF65-F5344CB8AC3E}">
        <p14:creationId xmlns:p14="http://schemas.microsoft.com/office/powerpoint/2010/main" val="4900868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3" name="Ellipse 2">
            <a:extLst>
              <a:ext uri="{FF2B5EF4-FFF2-40B4-BE49-F238E27FC236}">
                <a16:creationId xmlns:a16="http://schemas.microsoft.com/office/drawing/2014/main" id="{2232DB3F-0B44-944C-9F14-259841F8C8B8}"/>
              </a:ext>
            </a:extLst>
          </p:cNvPr>
          <p:cNvSpPr/>
          <p:nvPr/>
        </p:nvSpPr>
        <p:spPr>
          <a:xfrm>
            <a:off x="-168696" y="-171400"/>
            <a:ext cx="3240360" cy="3240360"/>
          </a:xfrm>
          <a:prstGeom prst="ellipse">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 </a:t>
            </a:r>
          </a:p>
        </p:txBody>
      </p:sp>
      <p:sp>
        <p:nvSpPr>
          <p:cNvPr id="4" name="ZoneTexte 3">
            <a:extLst>
              <a:ext uri="{FF2B5EF4-FFF2-40B4-BE49-F238E27FC236}">
                <a16:creationId xmlns:a16="http://schemas.microsoft.com/office/drawing/2014/main" id="{CCC500BD-8084-04E0-7474-A44078FA8D7A}"/>
              </a:ext>
            </a:extLst>
          </p:cNvPr>
          <p:cNvSpPr txBox="1"/>
          <p:nvPr/>
        </p:nvSpPr>
        <p:spPr>
          <a:xfrm>
            <a:off x="1042755" y="620688"/>
            <a:ext cx="817458" cy="615553"/>
          </a:xfrm>
          <a:prstGeom prst="rect">
            <a:avLst/>
          </a:prstGeom>
          <a:noFill/>
        </p:spPr>
        <p:txBody>
          <a:bodyPr wrap="square" lIns="36000" tIns="0" rIns="36000" bIns="0" rtlCol="0">
            <a:spAutoFit/>
          </a:bodyPr>
          <a:lstStyle/>
          <a:p>
            <a:pPr algn="ctr">
              <a:buClr>
                <a:schemeClr val="tx2"/>
              </a:buClr>
            </a:pPr>
            <a:r>
              <a:rPr lang="en-US" sz="4000" b="1" dirty="0">
                <a:solidFill>
                  <a:schemeClr val="bg1"/>
                </a:solidFill>
              </a:rPr>
              <a:t>03</a:t>
            </a:r>
          </a:p>
        </p:txBody>
      </p:sp>
      <p:sp>
        <p:nvSpPr>
          <p:cNvPr id="6" name="ZoneTexte 5">
            <a:extLst>
              <a:ext uri="{FF2B5EF4-FFF2-40B4-BE49-F238E27FC236}">
                <a16:creationId xmlns:a16="http://schemas.microsoft.com/office/drawing/2014/main" id="{576EA5D1-4547-4E92-F1E3-4CAC0FE97B26}"/>
              </a:ext>
            </a:extLst>
          </p:cNvPr>
          <p:cNvSpPr txBox="1"/>
          <p:nvPr/>
        </p:nvSpPr>
        <p:spPr>
          <a:xfrm>
            <a:off x="623392" y="1422068"/>
            <a:ext cx="1656184" cy="738664"/>
          </a:xfrm>
          <a:prstGeom prst="rect">
            <a:avLst/>
          </a:prstGeom>
          <a:noFill/>
        </p:spPr>
        <p:txBody>
          <a:bodyPr wrap="square" lIns="36000" tIns="0" rIns="36000" bIns="0" rtlCol="0">
            <a:spAutoFit/>
          </a:bodyPr>
          <a:lstStyle/>
          <a:p>
            <a:pPr algn="ctr">
              <a:buClr>
                <a:schemeClr val="tx2"/>
              </a:buClr>
            </a:pPr>
            <a:r>
              <a:rPr lang="en-US" sz="1600" dirty="0">
                <a:solidFill>
                  <a:schemeClr val="bg1"/>
                </a:solidFill>
              </a:rPr>
              <a:t>Part 3 title: xxxx x xxx x xxx xxxxxxx xxxx xxx</a:t>
            </a:r>
          </a:p>
        </p:txBody>
      </p:sp>
      <p:sp>
        <p:nvSpPr>
          <p:cNvPr id="10" name="ZoneTexte 9">
            <a:extLst>
              <a:ext uri="{FF2B5EF4-FFF2-40B4-BE49-F238E27FC236}">
                <a16:creationId xmlns:a16="http://schemas.microsoft.com/office/drawing/2014/main" id="{CA8CE93C-339C-3613-4CC4-3E1C84096AF2}"/>
              </a:ext>
            </a:extLst>
          </p:cNvPr>
          <p:cNvSpPr txBox="1"/>
          <p:nvPr/>
        </p:nvSpPr>
        <p:spPr>
          <a:xfrm>
            <a:off x="3719736" y="2264197"/>
            <a:ext cx="7344817" cy="2585323"/>
          </a:xfrm>
          <a:prstGeom prst="rect">
            <a:avLst/>
          </a:prstGeom>
          <a:noFill/>
        </p:spPr>
        <p:txBody>
          <a:bodyPr wrap="square" lIns="36000" tIns="0" rIns="36000" bIns="0" rtlCol="0" anchor="ctr" anchorCtr="0">
            <a:spAutoFit/>
          </a:bodyPr>
          <a:lstStyle/>
          <a:p>
            <a:pPr>
              <a:buClr>
                <a:schemeClr val="tx2"/>
              </a:buClr>
            </a:pPr>
            <a:r>
              <a:rPr lang="en-US" sz="2400" dirty="0">
                <a:solidFill>
                  <a:schemeClr val="bg1"/>
                </a:solidFill>
              </a:rPr>
              <a:t>Sub-chapter title</a:t>
            </a:r>
          </a:p>
          <a:p>
            <a:pPr>
              <a:buClr>
                <a:schemeClr val="tx2"/>
              </a:buClr>
            </a:pPr>
            <a:endParaRPr lang="fr-FR" sz="2400" dirty="0">
              <a:solidFill>
                <a:schemeClr val="bg1"/>
              </a:solidFill>
            </a:endParaRPr>
          </a:p>
          <a:p>
            <a:pPr>
              <a:buClr>
                <a:schemeClr val="tx2"/>
              </a:buClr>
            </a:pPr>
            <a:r>
              <a:rPr lang="en-US" sz="2400" dirty="0">
                <a:solidFill>
                  <a:schemeClr val="bg1"/>
                </a:solidFill>
              </a:rPr>
              <a:t>Sub-chapter title</a:t>
            </a:r>
          </a:p>
          <a:p>
            <a:pPr>
              <a:buClr>
                <a:schemeClr val="tx2"/>
              </a:buClr>
            </a:pPr>
            <a:endParaRPr lang="fr-FR" sz="2400" dirty="0">
              <a:solidFill>
                <a:schemeClr val="bg1"/>
              </a:solidFill>
            </a:endParaRPr>
          </a:p>
          <a:p>
            <a:pPr>
              <a:buClr>
                <a:schemeClr val="tx2"/>
              </a:buClr>
            </a:pPr>
            <a:r>
              <a:rPr lang="en-US" sz="2400" dirty="0">
                <a:solidFill>
                  <a:schemeClr val="bg1"/>
                </a:solidFill>
              </a:rPr>
              <a:t>Sub-chapter title</a:t>
            </a:r>
          </a:p>
          <a:p>
            <a:pPr>
              <a:buClr>
                <a:schemeClr val="tx2"/>
              </a:buClr>
            </a:pPr>
            <a:endParaRPr lang="fr-FR" sz="2400" dirty="0">
              <a:solidFill>
                <a:schemeClr val="bg1"/>
              </a:solidFill>
            </a:endParaRPr>
          </a:p>
          <a:p>
            <a:pPr>
              <a:buClr>
                <a:schemeClr val="tx2"/>
              </a:buClr>
            </a:pPr>
            <a:r>
              <a:rPr lang="en-US" sz="2400" dirty="0">
                <a:solidFill>
                  <a:schemeClr val="bg1"/>
                </a:solidFill>
              </a:rPr>
              <a:t>Sub-chapter title</a:t>
            </a:r>
          </a:p>
        </p:txBody>
      </p:sp>
      <p:pic>
        <p:nvPicPr>
          <p:cNvPr id="11" name="Graphique 10">
            <a:extLst>
              <a:ext uri="{FF2B5EF4-FFF2-40B4-BE49-F238E27FC236}">
                <a16:creationId xmlns:a16="http://schemas.microsoft.com/office/drawing/2014/main" id="{21C4C64E-DD1E-30A7-2D90-6405DBD36DB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90455" y="4662428"/>
            <a:ext cx="3240360" cy="1971067"/>
          </a:xfrm>
          <a:prstGeom prst="rect">
            <a:avLst/>
          </a:prstGeom>
        </p:spPr>
      </p:pic>
    </p:spTree>
    <p:extLst>
      <p:ext uri="{BB962C8B-B14F-4D97-AF65-F5344CB8AC3E}">
        <p14:creationId xmlns:p14="http://schemas.microsoft.com/office/powerpoint/2010/main" val="24561833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pied de page 1">
            <a:extLst>
              <a:ext uri="{FF2B5EF4-FFF2-40B4-BE49-F238E27FC236}">
                <a16:creationId xmlns:a16="http://schemas.microsoft.com/office/drawing/2014/main" id="{FD84062D-E44E-12E2-2906-CCC2325D7D42}"/>
              </a:ext>
            </a:extLst>
          </p:cNvPr>
          <p:cNvSpPr>
            <a:spLocks noGrp="1"/>
          </p:cNvSpPr>
          <p:nvPr>
            <p:ph type="ftr" sz="quarter" idx="10"/>
          </p:nvPr>
        </p:nvSpPr>
        <p:spPr/>
        <p:txBody>
          <a:bodyPr/>
          <a:lstStyle/>
          <a:p>
            <a:r>
              <a:rPr lang="en-US" dirty="0"/>
              <a:t>Confidentiality level | MM/DD/YYYY | Presenter</a:t>
            </a:r>
          </a:p>
        </p:txBody>
      </p:sp>
      <p:sp>
        <p:nvSpPr>
          <p:cNvPr id="3" name="Espace réservé du numéro de diapositive 2">
            <a:extLst>
              <a:ext uri="{FF2B5EF4-FFF2-40B4-BE49-F238E27FC236}">
                <a16:creationId xmlns:a16="http://schemas.microsoft.com/office/drawing/2014/main" id="{870E8634-B024-7A0E-5783-467FBE3DEA70}"/>
              </a:ext>
            </a:extLst>
          </p:cNvPr>
          <p:cNvSpPr>
            <a:spLocks noGrp="1"/>
          </p:cNvSpPr>
          <p:nvPr>
            <p:ph type="sldNum" sz="quarter" idx="11"/>
          </p:nvPr>
        </p:nvSpPr>
        <p:spPr/>
        <p:txBody>
          <a:bodyPr/>
          <a:lstStyle/>
          <a:p>
            <a:fld id="{72F7D735-2684-4015-BC38-8C62B24B466E}" type="slidenum">
              <a:rPr lang="fr-FR" smtClean="0"/>
              <a:pPr/>
              <a:t>9</a:t>
            </a:fld>
            <a:endParaRPr lang="fr-FR" dirty="0"/>
          </a:p>
        </p:txBody>
      </p:sp>
      <p:sp>
        <p:nvSpPr>
          <p:cNvPr id="23" name="Espace réservé du texte 22">
            <a:extLst>
              <a:ext uri="{FF2B5EF4-FFF2-40B4-BE49-F238E27FC236}">
                <a16:creationId xmlns:a16="http://schemas.microsoft.com/office/drawing/2014/main" id="{93CD9ADB-7D8D-51D0-CF70-F99D6F87F06E}"/>
              </a:ext>
            </a:extLst>
          </p:cNvPr>
          <p:cNvSpPr>
            <a:spLocks noGrp="1"/>
          </p:cNvSpPr>
          <p:nvPr>
            <p:ph type="body" sz="quarter" idx="12"/>
          </p:nvPr>
        </p:nvSpPr>
        <p:spPr>
          <a:xfrm>
            <a:off x="362690" y="344086"/>
            <a:ext cx="4562417" cy="975320"/>
          </a:xfrm>
        </p:spPr>
        <p:txBody>
          <a:bodyPr/>
          <a:lstStyle/>
          <a:p>
            <a:endParaRPr lang="fr-FR" dirty="0"/>
          </a:p>
        </p:txBody>
      </p:sp>
      <p:sp>
        <p:nvSpPr>
          <p:cNvPr id="24" name="Espace réservé du texte 23">
            <a:extLst>
              <a:ext uri="{FF2B5EF4-FFF2-40B4-BE49-F238E27FC236}">
                <a16:creationId xmlns:a16="http://schemas.microsoft.com/office/drawing/2014/main" id="{0011C69B-AF06-BE01-31AF-58C3060894A2}"/>
              </a:ext>
            </a:extLst>
          </p:cNvPr>
          <p:cNvSpPr>
            <a:spLocks noGrp="1"/>
          </p:cNvSpPr>
          <p:nvPr>
            <p:ph type="body" sz="quarter" idx="13"/>
          </p:nvPr>
        </p:nvSpPr>
        <p:spPr/>
        <p:txBody>
          <a:bodyPr/>
          <a:lstStyle/>
          <a:p>
            <a:endParaRPr lang="fr-FR" dirty="0"/>
          </a:p>
        </p:txBody>
      </p:sp>
      <p:sp>
        <p:nvSpPr>
          <p:cNvPr id="25" name="Espace réservé du texte 24">
            <a:extLst>
              <a:ext uri="{FF2B5EF4-FFF2-40B4-BE49-F238E27FC236}">
                <a16:creationId xmlns:a16="http://schemas.microsoft.com/office/drawing/2014/main" id="{E4477EC8-0B63-A366-2DB9-76FF03A8F64A}"/>
              </a:ext>
            </a:extLst>
          </p:cNvPr>
          <p:cNvSpPr>
            <a:spLocks noGrp="1"/>
          </p:cNvSpPr>
          <p:nvPr>
            <p:ph type="body" sz="quarter" idx="14"/>
          </p:nvPr>
        </p:nvSpPr>
        <p:spPr/>
        <p:txBody>
          <a:bodyPr/>
          <a:lstStyle/>
          <a:p>
            <a:endParaRPr lang="fr-FR" dirty="0"/>
          </a:p>
        </p:txBody>
      </p:sp>
      <p:sp>
        <p:nvSpPr>
          <p:cNvPr id="26" name="Espace réservé du texte 25">
            <a:extLst>
              <a:ext uri="{FF2B5EF4-FFF2-40B4-BE49-F238E27FC236}">
                <a16:creationId xmlns:a16="http://schemas.microsoft.com/office/drawing/2014/main" id="{D6B59B0A-CADE-FB66-FB67-30113582A4E6}"/>
              </a:ext>
            </a:extLst>
          </p:cNvPr>
          <p:cNvSpPr>
            <a:spLocks noGrp="1"/>
          </p:cNvSpPr>
          <p:nvPr>
            <p:ph type="body" sz="quarter" idx="15"/>
          </p:nvPr>
        </p:nvSpPr>
        <p:spPr/>
        <p:txBody>
          <a:bodyPr/>
          <a:lstStyle/>
          <a:p>
            <a:endParaRPr lang="fr-FR" dirty="0"/>
          </a:p>
        </p:txBody>
      </p:sp>
      <p:sp>
        <p:nvSpPr>
          <p:cNvPr id="27" name="Espace réservé du texte 26">
            <a:extLst>
              <a:ext uri="{FF2B5EF4-FFF2-40B4-BE49-F238E27FC236}">
                <a16:creationId xmlns:a16="http://schemas.microsoft.com/office/drawing/2014/main" id="{E3894A65-C0C7-CF5E-F029-D868A35797F9}"/>
              </a:ext>
            </a:extLst>
          </p:cNvPr>
          <p:cNvSpPr>
            <a:spLocks noGrp="1"/>
          </p:cNvSpPr>
          <p:nvPr>
            <p:ph type="body" sz="quarter" idx="16"/>
          </p:nvPr>
        </p:nvSpPr>
        <p:spPr/>
        <p:txBody>
          <a:bodyPr/>
          <a:lstStyle/>
          <a:p>
            <a:endParaRPr lang="fr-FR" dirty="0"/>
          </a:p>
        </p:txBody>
      </p:sp>
      <p:sp>
        <p:nvSpPr>
          <p:cNvPr id="28" name="Espace réservé du texte 27">
            <a:extLst>
              <a:ext uri="{FF2B5EF4-FFF2-40B4-BE49-F238E27FC236}">
                <a16:creationId xmlns:a16="http://schemas.microsoft.com/office/drawing/2014/main" id="{DC6B9BFB-5F87-25BD-E125-F13581BC63EB}"/>
              </a:ext>
            </a:extLst>
          </p:cNvPr>
          <p:cNvSpPr>
            <a:spLocks noGrp="1"/>
          </p:cNvSpPr>
          <p:nvPr>
            <p:ph type="body" sz="quarter" idx="17"/>
          </p:nvPr>
        </p:nvSpPr>
        <p:spPr/>
        <p:txBody>
          <a:bodyPr/>
          <a:lstStyle/>
          <a:p>
            <a:endParaRPr lang="fr-FR" dirty="0"/>
          </a:p>
        </p:txBody>
      </p:sp>
      <p:sp>
        <p:nvSpPr>
          <p:cNvPr id="29" name="Espace réservé du texte 28">
            <a:extLst>
              <a:ext uri="{FF2B5EF4-FFF2-40B4-BE49-F238E27FC236}">
                <a16:creationId xmlns:a16="http://schemas.microsoft.com/office/drawing/2014/main" id="{9252E23D-1BE5-1989-4ED3-6C0AB6E9989D}"/>
              </a:ext>
            </a:extLst>
          </p:cNvPr>
          <p:cNvSpPr>
            <a:spLocks noGrp="1"/>
          </p:cNvSpPr>
          <p:nvPr>
            <p:ph type="body" sz="quarter" idx="18"/>
          </p:nvPr>
        </p:nvSpPr>
        <p:spPr/>
        <p:txBody>
          <a:bodyPr/>
          <a:lstStyle/>
          <a:p>
            <a:endParaRPr lang="fr-FR" dirty="0"/>
          </a:p>
        </p:txBody>
      </p:sp>
      <p:sp>
        <p:nvSpPr>
          <p:cNvPr id="30" name="Espace réservé du texte 29">
            <a:extLst>
              <a:ext uri="{FF2B5EF4-FFF2-40B4-BE49-F238E27FC236}">
                <a16:creationId xmlns:a16="http://schemas.microsoft.com/office/drawing/2014/main" id="{2BDBFCE6-F9DB-1234-62E2-B41ABE13692F}"/>
              </a:ext>
            </a:extLst>
          </p:cNvPr>
          <p:cNvSpPr>
            <a:spLocks noGrp="1"/>
          </p:cNvSpPr>
          <p:nvPr>
            <p:ph type="body" sz="quarter" idx="19"/>
          </p:nvPr>
        </p:nvSpPr>
        <p:spPr/>
        <p:txBody>
          <a:bodyPr/>
          <a:lstStyle/>
          <a:p>
            <a:endParaRPr lang="fr-FR" dirty="0"/>
          </a:p>
        </p:txBody>
      </p:sp>
      <p:sp>
        <p:nvSpPr>
          <p:cNvPr id="31" name="Espace réservé du texte 30">
            <a:extLst>
              <a:ext uri="{FF2B5EF4-FFF2-40B4-BE49-F238E27FC236}">
                <a16:creationId xmlns:a16="http://schemas.microsoft.com/office/drawing/2014/main" id="{9353EDE6-BB80-3CD0-B179-46ADB9DC6F9D}"/>
              </a:ext>
            </a:extLst>
          </p:cNvPr>
          <p:cNvSpPr>
            <a:spLocks noGrp="1"/>
          </p:cNvSpPr>
          <p:nvPr>
            <p:ph type="body" sz="quarter" idx="20"/>
          </p:nvPr>
        </p:nvSpPr>
        <p:spPr/>
        <p:txBody>
          <a:bodyPr/>
          <a:lstStyle/>
          <a:p>
            <a:endParaRPr lang="fr-FR" dirty="0"/>
          </a:p>
        </p:txBody>
      </p:sp>
      <p:sp>
        <p:nvSpPr>
          <p:cNvPr id="32" name="Espace réservé du texte 31">
            <a:extLst>
              <a:ext uri="{FF2B5EF4-FFF2-40B4-BE49-F238E27FC236}">
                <a16:creationId xmlns:a16="http://schemas.microsoft.com/office/drawing/2014/main" id="{D6F04390-A65C-97CA-0E1C-396CBE2E32E0}"/>
              </a:ext>
            </a:extLst>
          </p:cNvPr>
          <p:cNvSpPr>
            <a:spLocks noGrp="1"/>
          </p:cNvSpPr>
          <p:nvPr>
            <p:ph type="body" sz="quarter" idx="21"/>
          </p:nvPr>
        </p:nvSpPr>
        <p:spPr/>
        <p:txBody>
          <a:bodyPr/>
          <a:lstStyle/>
          <a:p>
            <a:endParaRPr lang="fr-FR" dirty="0"/>
          </a:p>
        </p:txBody>
      </p:sp>
      <p:sp>
        <p:nvSpPr>
          <p:cNvPr id="33" name="Espace réservé du texte 32">
            <a:extLst>
              <a:ext uri="{FF2B5EF4-FFF2-40B4-BE49-F238E27FC236}">
                <a16:creationId xmlns:a16="http://schemas.microsoft.com/office/drawing/2014/main" id="{10FD9908-4129-E30C-18E0-6CBE4852F1B5}"/>
              </a:ext>
            </a:extLst>
          </p:cNvPr>
          <p:cNvSpPr>
            <a:spLocks noGrp="1"/>
          </p:cNvSpPr>
          <p:nvPr>
            <p:ph type="body" sz="quarter" idx="22"/>
          </p:nvPr>
        </p:nvSpPr>
        <p:spPr/>
        <p:txBody>
          <a:bodyPr/>
          <a:lstStyle/>
          <a:p>
            <a:endParaRPr lang="fr-FR" dirty="0"/>
          </a:p>
        </p:txBody>
      </p:sp>
      <p:sp>
        <p:nvSpPr>
          <p:cNvPr id="34" name="Espace réservé du texte 33">
            <a:extLst>
              <a:ext uri="{FF2B5EF4-FFF2-40B4-BE49-F238E27FC236}">
                <a16:creationId xmlns:a16="http://schemas.microsoft.com/office/drawing/2014/main" id="{DAF76880-ED1C-7782-643B-275ADA0356AE}"/>
              </a:ext>
            </a:extLst>
          </p:cNvPr>
          <p:cNvSpPr>
            <a:spLocks noGrp="1"/>
          </p:cNvSpPr>
          <p:nvPr>
            <p:ph type="body" sz="quarter" idx="23"/>
          </p:nvPr>
        </p:nvSpPr>
        <p:spPr/>
        <p:txBody>
          <a:bodyPr/>
          <a:lstStyle/>
          <a:p>
            <a:endParaRPr lang="fr-FR" dirty="0"/>
          </a:p>
        </p:txBody>
      </p:sp>
      <p:sp>
        <p:nvSpPr>
          <p:cNvPr id="35" name="Espace réservé du texte 34">
            <a:extLst>
              <a:ext uri="{FF2B5EF4-FFF2-40B4-BE49-F238E27FC236}">
                <a16:creationId xmlns:a16="http://schemas.microsoft.com/office/drawing/2014/main" id="{15007F20-2AF7-F60D-5298-E31C215EE604}"/>
              </a:ext>
            </a:extLst>
          </p:cNvPr>
          <p:cNvSpPr>
            <a:spLocks noGrp="1"/>
          </p:cNvSpPr>
          <p:nvPr>
            <p:ph type="body" sz="quarter" idx="24"/>
          </p:nvPr>
        </p:nvSpPr>
        <p:spPr/>
        <p:txBody>
          <a:bodyPr/>
          <a:lstStyle/>
          <a:p>
            <a:endParaRPr lang="fr-FR" dirty="0"/>
          </a:p>
        </p:txBody>
      </p:sp>
      <p:sp>
        <p:nvSpPr>
          <p:cNvPr id="36" name="Espace réservé du texte 35">
            <a:extLst>
              <a:ext uri="{FF2B5EF4-FFF2-40B4-BE49-F238E27FC236}">
                <a16:creationId xmlns:a16="http://schemas.microsoft.com/office/drawing/2014/main" id="{A29AE63A-0E79-D1B3-BBDE-DF6F3D58D59C}"/>
              </a:ext>
            </a:extLst>
          </p:cNvPr>
          <p:cNvSpPr>
            <a:spLocks noGrp="1"/>
          </p:cNvSpPr>
          <p:nvPr>
            <p:ph type="body" sz="quarter" idx="25"/>
          </p:nvPr>
        </p:nvSpPr>
        <p:spPr/>
        <p:txBody>
          <a:bodyPr/>
          <a:lstStyle/>
          <a:p>
            <a:endParaRPr lang="fr-FR" dirty="0"/>
          </a:p>
        </p:txBody>
      </p:sp>
      <p:sp>
        <p:nvSpPr>
          <p:cNvPr id="37" name="Espace réservé du texte 36">
            <a:extLst>
              <a:ext uri="{FF2B5EF4-FFF2-40B4-BE49-F238E27FC236}">
                <a16:creationId xmlns:a16="http://schemas.microsoft.com/office/drawing/2014/main" id="{65E325D0-C8BB-22FE-B945-3FAF27F10B57}"/>
              </a:ext>
            </a:extLst>
          </p:cNvPr>
          <p:cNvSpPr>
            <a:spLocks noGrp="1"/>
          </p:cNvSpPr>
          <p:nvPr>
            <p:ph type="body" sz="quarter" idx="26"/>
          </p:nvPr>
        </p:nvSpPr>
        <p:spPr/>
        <p:txBody>
          <a:bodyPr/>
          <a:lstStyle/>
          <a:p>
            <a:endParaRPr lang="fr-FR" dirty="0"/>
          </a:p>
        </p:txBody>
      </p:sp>
      <p:sp>
        <p:nvSpPr>
          <p:cNvPr id="38" name="Espace réservé du texte 37">
            <a:extLst>
              <a:ext uri="{FF2B5EF4-FFF2-40B4-BE49-F238E27FC236}">
                <a16:creationId xmlns:a16="http://schemas.microsoft.com/office/drawing/2014/main" id="{CB2719A3-5179-E67B-A700-8EC810A7D049}"/>
              </a:ext>
            </a:extLst>
          </p:cNvPr>
          <p:cNvSpPr>
            <a:spLocks noGrp="1"/>
          </p:cNvSpPr>
          <p:nvPr>
            <p:ph type="body" sz="quarter" idx="27"/>
          </p:nvPr>
        </p:nvSpPr>
        <p:spPr/>
        <p:txBody>
          <a:bodyPr/>
          <a:lstStyle/>
          <a:p>
            <a:endParaRPr lang="fr-FR" dirty="0"/>
          </a:p>
        </p:txBody>
      </p:sp>
      <p:sp>
        <p:nvSpPr>
          <p:cNvPr id="39" name="Espace réservé du texte 38">
            <a:extLst>
              <a:ext uri="{FF2B5EF4-FFF2-40B4-BE49-F238E27FC236}">
                <a16:creationId xmlns:a16="http://schemas.microsoft.com/office/drawing/2014/main" id="{C820ED88-DCB7-94FF-0DBB-E532DE254216}"/>
              </a:ext>
            </a:extLst>
          </p:cNvPr>
          <p:cNvSpPr>
            <a:spLocks noGrp="1"/>
          </p:cNvSpPr>
          <p:nvPr>
            <p:ph type="body" sz="quarter" idx="28"/>
          </p:nvPr>
        </p:nvSpPr>
        <p:spPr/>
        <p:txBody>
          <a:bodyPr/>
          <a:lstStyle/>
          <a:p>
            <a:endParaRPr lang="fr-FR" dirty="0"/>
          </a:p>
        </p:txBody>
      </p:sp>
      <p:sp>
        <p:nvSpPr>
          <p:cNvPr id="40" name="Espace réservé du texte 39">
            <a:extLst>
              <a:ext uri="{FF2B5EF4-FFF2-40B4-BE49-F238E27FC236}">
                <a16:creationId xmlns:a16="http://schemas.microsoft.com/office/drawing/2014/main" id="{98C6AFC0-D9C5-3B3E-A6BD-B5B0498A3C37}"/>
              </a:ext>
            </a:extLst>
          </p:cNvPr>
          <p:cNvSpPr>
            <a:spLocks noGrp="1"/>
          </p:cNvSpPr>
          <p:nvPr>
            <p:ph type="body" sz="quarter" idx="29"/>
          </p:nvPr>
        </p:nvSpPr>
        <p:spPr/>
        <p:txBody>
          <a:bodyPr/>
          <a:lstStyle/>
          <a:p>
            <a:endParaRPr lang="fr-FR" dirty="0"/>
          </a:p>
        </p:txBody>
      </p:sp>
      <p:sp>
        <p:nvSpPr>
          <p:cNvPr id="41" name="Espace réservé du texte 40">
            <a:extLst>
              <a:ext uri="{FF2B5EF4-FFF2-40B4-BE49-F238E27FC236}">
                <a16:creationId xmlns:a16="http://schemas.microsoft.com/office/drawing/2014/main" id="{37A71A33-F5CA-D6D6-49E7-0ACF245A0FAE}"/>
              </a:ext>
            </a:extLst>
          </p:cNvPr>
          <p:cNvSpPr>
            <a:spLocks noGrp="1"/>
          </p:cNvSpPr>
          <p:nvPr>
            <p:ph type="body" sz="quarter" idx="30"/>
          </p:nvPr>
        </p:nvSpPr>
        <p:spPr/>
        <p:txBody>
          <a:bodyPr/>
          <a:lstStyle/>
          <a:p>
            <a:endParaRPr lang="fr-FR" dirty="0"/>
          </a:p>
        </p:txBody>
      </p:sp>
      <p:sp>
        <p:nvSpPr>
          <p:cNvPr id="42" name="Triangle isocèle 41">
            <a:extLst>
              <a:ext uri="{FF2B5EF4-FFF2-40B4-BE49-F238E27FC236}">
                <a16:creationId xmlns:a16="http://schemas.microsoft.com/office/drawing/2014/main" id="{27603420-847A-9098-6A6E-089FE24E3089}"/>
              </a:ext>
            </a:extLst>
          </p:cNvPr>
          <p:cNvSpPr/>
          <p:nvPr/>
        </p:nvSpPr>
        <p:spPr>
          <a:xfrm rot="5400000">
            <a:off x="6450280" y="1119989"/>
            <a:ext cx="83530" cy="72009"/>
          </a:xfrm>
          <a:prstGeom prst="triangle">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dirty="0"/>
          </a:p>
        </p:txBody>
      </p:sp>
      <p:sp>
        <p:nvSpPr>
          <p:cNvPr id="43" name="Triangle isocèle 42">
            <a:extLst>
              <a:ext uri="{FF2B5EF4-FFF2-40B4-BE49-F238E27FC236}">
                <a16:creationId xmlns:a16="http://schemas.microsoft.com/office/drawing/2014/main" id="{356FA842-9E59-023F-711D-169F1A12AC11}"/>
              </a:ext>
            </a:extLst>
          </p:cNvPr>
          <p:cNvSpPr/>
          <p:nvPr/>
        </p:nvSpPr>
        <p:spPr>
          <a:xfrm rot="5400000">
            <a:off x="6450280" y="2816003"/>
            <a:ext cx="83530" cy="72009"/>
          </a:xfrm>
          <a:prstGeom prst="triangle">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dirty="0"/>
          </a:p>
        </p:txBody>
      </p:sp>
      <p:sp>
        <p:nvSpPr>
          <p:cNvPr id="44" name="Triangle isocèle 43">
            <a:extLst>
              <a:ext uri="{FF2B5EF4-FFF2-40B4-BE49-F238E27FC236}">
                <a16:creationId xmlns:a16="http://schemas.microsoft.com/office/drawing/2014/main" id="{67E3DA17-5F25-6B88-19F7-25C1A1C52F17}"/>
              </a:ext>
            </a:extLst>
          </p:cNvPr>
          <p:cNvSpPr/>
          <p:nvPr/>
        </p:nvSpPr>
        <p:spPr>
          <a:xfrm rot="16200000" flipH="1">
            <a:off x="5658192" y="2075726"/>
            <a:ext cx="83530" cy="72009"/>
          </a:xfrm>
          <a:prstGeom prst="triangle">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dirty="0"/>
          </a:p>
        </p:txBody>
      </p:sp>
      <p:sp>
        <p:nvSpPr>
          <p:cNvPr id="45" name="Triangle isocèle 44">
            <a:extLst>
              <a:ext uri="{FF2B5EF4-FFF2-40B4-BE49-F238E27FC236}">
                <a16:creationId xmlns:a16="http://schemas.microsoft.com/office/drawing/2014/main" id="{4DD25482-0C74-5DF6-671B-E611D19C5409}"/>
              </a:ext>
            </a:extLst>
          </p:cNvPr>
          <p:cNvSpPr/>
          <p:nvPr/>
        </p:nvSpPr>
        <p:spPr>
          <a:xfrm rot="16200000" flipH="1">
            <a:off x="5658192" y="3531701"/>
            <a:ext cx="83530" cy="72009"/>
          </a:xfrm>
          <a:prstGeom prst="triangle">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dirty="0"/>
          </a:p>
        </p:txBody>
      </p:sp>
      <p:sp>
        <p:nvSpPr>
          <p:cNvPr id="46" name="Triangle isocèle 45">
            <a:extLst>
              <a:ext uri="{FF2B5EF4-FFF2-40B4-BE49-F238E27FC236}">
                <a16:creationId xmlns:a16="http://schemas.microsoft.com/office/drawing/2014/main" id="{F0060C32-DFC1-2017-0F0A-138562A30E7E}"/>
              </a:ext>
            </a:extLst>
          </p:cNvPr>
          <p:cNvSpPr/>
          <p:nvPr/>
        </p:nvSpPr>
        <p:spPr>
          <a:xfrm rot="5400000">
            <a:off x="6471353" y="4421170"/>
            <a:ext cx="83530" cy="72009"/>
          </a:xfrm>
          <a:prstGeom prst="triangle">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dirty="0"/>
          </a:p>
        </p:txBody>
      </p:sp>
      <p:sp>
        <p:nvSpPr>
          <p:cNvPr id="47" name="Triangle isocèle 46">
            <a:extLst>
              <a:ext uri="{FF2B5EF4-FFF2-40B4-BE49-F238E27FC236}">
                <a16:creationId xmlns:a16="http://schemas.microsoft.com/office/drawing/2014/main" id="{7F71E3BD-2F1B-E465-40AA-CA469F2C2B13}"/>
              </a:ext>
            </a:extLst>
          </p:cNvPr>
          <p:cNvSpPr/>
          <p:nvPr/>
        </p:nvSpPr>
        <p:spPr>
          <a:xfrm rot="16200000" flipH="1">
            <a:off x="5658192" y="5151652"/>
            <a:ext cx="83530" cy="72009"/>
          </a:xfrm>
          <a:prstGeom prst="triangle">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dirty="0"/>
          </a:p>
        </p:txBody>
      </p:sp>
      <p:sp>
        <p:nvSpPr>
          <p:cNvPr id="48" name="Ellipse 47">
            <a:extLst>
              <a:ext uri="{FF2B5EF4-FFF2-40B4-BE49-F238E27FC236}">
                <a16:creationId xmlns:a16="http://schemas.microsoft.com/office/drawing/2014/main" id="{E805FE83-4B70-B295-F5CE-E7A38A8DF46F}"/>
              </a:ext>
            </a:extLst>
          </p:cNvPr>
          <p:cNvSpPr/>
          <p:nvPr/>
        </p:nvSpPr>
        <p:spPr>
          <a:xfrm>
            <a:off x="6042510" y="5139714"/>
            <a:ext cx="106980" cy="106978"/>
          </a:xfrm>
          <a:prstGeom prst="ellipse">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dirty="0"/>
          </a:p>
        </p:txBody>
      </p:sp>
      <p:sp>
        <p:nvSpPr>
          <p:cNvPr id="49" name="Ellipse 48">
            <a:extLst>
              <a:ext uri="{FF2B5EF4-FFF2-40B4-BE49-F238E27FC236}">
                <a16:creationId xmlns:a16="http://schemas.microsoft.com/office/drawing/2014/main" id="{5CA64659-3D26-F749-FE20-DC9F6BDFFE30}"/>
              </a:ext>
            </a:extLst>
          </p:cNvPr>
          <p:cNvSpPr/>
          <p:nvPr/>
        </p:nvSpPr>
        <p:spPr>
          <a:xfrm>
            <a:off x="6047271" y="4398139"/>
            <a:ext cx="106980" cy="106978"/>
          </a:xfrm>
          <a:prstGeom prst="ellipse">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dirty="0"/>
          </a:p>
        </p:txBody>
      </p:sp>
      <p:sp>
        <p:nvSpPr>
          <p:cNvPr id="50" name="Ellipse 49">
            <a:extLst>
              <a:ext uri="{FF2B5EF4-FFF2-40B4-BE49-F238E27FC236}">
                <a16:creationId xmlns:a16="http://schemas.microsoft.com/office/drawing/2014/main" id="{AAF126CF-36FB-766B-C1E7-E67520A7A3F6}"/>
              </a:ext>
            </a:extLst>
          </p:cNvPr>
          <p:cNvSpPr/>
          <p:nvPr/>
        </p:nvSpPr>
        <p:spPr>
          <a:xfrm>
            <a:off x="6042510" y="3514998"/>
            <a:ext cx="106980" cy="106978"/>
          </a:xfrm>
          <a:prstGeom prst="ellipse">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dirty="0"/>
          </a:p>
        </p:txBody>
      </p:sp>
      <p:sp>
        <p:nvSpPr>
          <p:cNvPr id="51" name="Ellipse 50">
            <a:extLst>
              <a:ext uri="{FF2B5EF4-FFF2-40B4-BE49-F238E27FC236}">
                <a16:creationId xmlns:a16="http://schemas.microsoft.com/office/drawing/2014/main" id="{66C6FABB-CB7C-5093-4C77-37BA42EBDDF1}"/>
              </a:ext>
            </a:extLst>
          </p:cNvPr>
          <p:cNvSpPr/>
          <p:nvPr/>
        </p:nvSpPr>
        <p:spPr>
          <a:xfrm>
            <a:off x="6044061" y="2792348"/>
            <a:ext cx="106980" cy="106978"/>
          </a:xfrm>
          <a:prstGeom prst="ellipse">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dirty="0"/>
          </a:p>
        </p:txBody>
      </p:sp>
      <p:sp>
        <p:nvSpPr>
          <p:cNvPr id="52" name="Ellipse 51">
            <a:extLst>
              <a:ext uri="{FF2B5EF4-FFF2-40B4-BE49-F238E27FC236}">
                <a16:creationId xmlns:a16="http://schemas.microsoft.com/office/drawing/2014/main" id="{258AE948-7081-4E24-D109-597C7E4DDEB4}"/>
              </a:ext>
            </a:extLst>
          </p:cNvPr>
          <p:cNvSpPr/>
          <p:nvPr/>
        </p:nvSpPr>
        <p:spPr>
          <a:xfrm>
            <a:off x="6042509" y="2063789"/>
            <a:ext cx="106980" cy="106978"/>
          </a:xfrm>
          <a:prstGeom prst="ellipse">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dirty="0"/>
          </a:p>
        </p:txBody>
      </p:sp>
      <p:sp>
        <p:nvSpPr>
          <p:cNvPr id="53" name="Ellipse 52">
            <a:extLst>
              <a:ext uri="{FF2B5EF4-FFF2-40B4-BE49-F238E27FC236}">
                <a16:creationId xmlns:a16="http://schemas.microsoft.com/office/drawing/2014/main" id="{01E17229-50E2-63F6-513C-9AAD527909C5}"/>
              </a:ext>
            </a:extLst>
          </p:cNvPr>
          <p:cNvSpPr/>
          <p:nvPr/>
        </p:nvSpPr>
        <p:spPr>
          <a:xfrm>
            <a:off x="6045245" y="1098520"/>
            <a:ext cx="106980" cy="106978"/>
          </a:xfrm>
          <a:prstGeom prst="ellipse">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dirty="0"/>
          </a:p>
        </p:txBody>
      </p:sp>
    </p:spTree>
    <p:extLst>
      <p:ext uri="{BB962C8B-B14F-4D97-AF65-F5344CB8AC3E}">
        <p14:creationId xmlns:p14="http://schemas.microsoft.com/office/powerpoint/2010/main" val="2466874476"/>
      </p:ext>
    </p:extLst>
  </p:cSld>
  <p:clrMapOvr>
    <a:masterClrMapping/>
  </p:clrMapOvr>
</p:sld>
</file>

<file path=ppt/theme/theme1.xml><?xml version="1.0" encoding="utf-8"?>
<a:theme xmlns:a="http://schemas.openxmlformats.org/drawingml/2006/main" name="Cegid_TemplateFR_2023">
  <a:themeElements>
    <a:clrScheme name="CEGID_Couleurs">
      <a:dk1>
        <a:srgbClr val="002C52"/>
      </a:dk1>
      <a:lt1>
        <a:sysClr val="window" lastClr="FFFFFF"/>
      </a:lt1>
      <a:dk2>
        <a:srgbClr val="0046FE"/>
      </a:dk2>
      <a:lt2>
        <a:srgbClr val="F5F6F7"/>
      </a:lt2>
      <a:accent1>
        <a:srgbClr val="FF5C35"/>
      </a:accent1>
      <a:accent2>
        <a:srgbClr val="002C52"/>
      </a:accent2>
      <a:accent3>
        <a:srgbClr val="0046FE"/>
      </a:accent3>
      <a:accent4>
        <a:srgbClr val="D9E7FF"/>
      </a:accent4>
      <a:accent5>
        <a:srgbClr val="808080"/>
      </a:accent5>
      <a:accent6>
        <a:srgbClr val="F5F6F7"/>
      </a:accent6>
      <a:hlink>
        <a:srgbClr val="002C52"/>
      </a:hlink>
      <a:folHlink>
        <a:srgbClr val="002C52"/>
      </a:folHlink>
    </a:clrScheme>
    <a:fontScheme name="CEGID_Polices">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txDef>
      <a:spPr>
        <a:noFill/>
      </a:spPr>
      <a:bodyPr wrap="square" lIns="36000" tIns="0" rIns="36000" bIns="0" rtlCol="0">
        <a:spAutoFit/>
      </a:bodyPr>
      <a:lstStyle>
        <a:defPPr marL="285750" indent="-285750">
          <a:buClr>
            <a:schemeClr val="tx2"/>
          </a:buClr>
          <a:buFont typeface="Arial"/>
          <a:buChar char="•"/>
          <a:defRPr sz="1400" dirty="0" err="1" smtClean="0"/>
        </a:defPPr>
      </a:lstStyle>
    </a:txDef>
  </a:objectDefaults>
  <a:extraClrSchemeLst/>
  <a:extLst>
    <a:ext uri="{05A4C25C-085E-4340-85A3-A5531E510DB2}">
      <thm15:themeFamily xmlns:thm15="http://schemas.microsoft.com/office/thememl/2012/main" name="180619_Masque_Powerpoint_FR_leger" id="{EC96BB2B-ECD3-41DE-91B2-76E2DBF7EF0C}" vid="{D3F23BB2-FBA3-43BC-A659-59DAE09AA471}"/>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180619_Masque_Powerpoint_FR_leger</Template>
  <TotalTime>2062</TotalTime>
  <Words>2562</Words>
  <Application>Microsoft Office PowerPoint</Application>
  <PresentationFormat>Widescreen</PresentationFormat>
  <Paragraphs>307</Paragraphs>
  <Slides>48</Slides>
  <Notes>31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48</vt:i4>
      </vt:variant>
    </vt:vector>
  </HeadingPairs>
  <TitlesOfParts>
    <vt:vector size="54" baseType="lpstr">
      <vt:lpstr>Arial</vt:lpstr>
      <vt:lpstr>Calibri</vt:lpstr>
      <vt:lpstr>Open Sans</vt:lpstr>
      <vt:lpstr>Segoe UI</vt:lpstr>
      <vt:lpstr>Symbol</vt:lpstr>
      <vt:lpstr>Cegid_TemplateFR_2023</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Camille Lac</dc:creator>
  <cp:lastModifiedBy>Salsabil GUZANI</cp:lastModifiedBy>
  <cp:revision>10</cp:revision>
  <dcterms:created xsi:type="dcterms:W3CDTF">2019-07-03T10:27:12Z</dcterms:created>
  <dcterms:modified xsi:type="dcterms:W3CDTF">2025-06-02T11:02:58Z</dcterms:modified>
</cp:coreProperties>
</file>